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4619" r:id="rId4"/>
  </p:sldMasterIdLst>
  <p:notesMasterIdLst>
    <p:notesMasterId r:id="rId6"/>
  </p:notesMasterIdLst>
  <p:handoutMasterIdLst>
    <p:handoutMasterId r:id="rId7"/>
  </p:handoutMasterIdLst>
  <p:sldIdLst>
    <p:sldId id="264" r:id="rId5"/>
  </p:sldIdLst>
  <p:sldSz cx="12192000" cy="6858000"/>
  <p:notesSz cx="6858000" cy="9144000"/>
  <p:defaultTextStyle>
    <a:defPPr rtl="0"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98" d="100"/>
          <a:sy n="98" d="100"/>
        </p:scale>
        <p:origin x="114" y="9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5" d="100"/>
          <a:sy n="75" d="100"/>
        </p:scale>
        <p:origin x="3936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6F0F5933-A412-4FD6-B3C9-31F1A96EEA7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F0E9C6F6-304C-421E-8C1F-DADEFB62617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CEF0ACAA-0686-42B0-B62C-772869A5CBB7}" type="datetime1">
              <a:rPr lang="de-DE" smtClean="0"/>
              <a:t>10.01.2026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E95D969-E08B-4FA8-A1CF-E8C2EEED053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2AA7953-DF70-4849-BDBD-77BCF7BD458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28BA3737-EEC6-4B63-A321-387A2EB17E6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213952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e-DE" noProof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6ED9A0-EDEA-4E76-92D0-EA8EEF6B257B}" type="datetime1">
              <a:rPr lang="de-DE" smtClean="0"/>
              <a:pPr/>
              <a:t>10.01.2026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de-DE" noProof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de-DE" noProof="0" dirty="0"/>
              <a:t>Textmasterformate bearbeiten</a:t>
            </a:r>
          </a:p>
          <a:p>
            <a:pPr lvl="1" rtl="0"/>
            <a:r>
              <a:rPr lang="de-DE" noProof="0" dirty="0"/>
              <a:t>Zweite Ebene</a:t>
            </a:r>
          </a:p>
          <a:p>
            <a:pPr lvl="2" rtl="0"/>
            <a:r>
              <a:rPr lang="de-DE" noProof="0" dirty="0"/>
              <a:t>Dritte Ebene</a:t>
            </a:r>
          </a:p>
          <a:p>
            <a:pPr lvl="3" rtl="0"/>
            <a:r>
              <a:rPr lang="de-DE" noProof="0" dirty="0"/>
              <a:t>Vierte Ebene</a:t>
            </a:r>
          </a:p>
          <a:p>
            <a:pPr lvl="4" rtl="0"/>
            <a:r>
              <a:rPr lang="de-DE" noProof="0" dirty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e-DE" noProof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CAE28B0B-6B30-4B0C-BA39-97500FFFDCE6}" type="slidenum">
              <a:rPr lang="de-DE" noProof="0" smtClean="0"/>
              <a:t>‹Nr.›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27005642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AE28B0B-6B30-4B0C-BA39-97500FFFDCE6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895394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2417779" y="802298"/>
            <a:ext cx="8637073" cy="2541431"/>
          </a:xfrm>
        </p:spPr>
        <p:txBody>
          <a:bodyPr bIns="0" rtlCol="0" anchor="b">
            <a:normAutofit/>
          </a:bodyPr>
          <a:lstStyle>
            <a:lvl1pPr algn="l">
              <a:defRPr sz="6600"/>
            </a:lvl1pPr>
          </a:lstStyle>
          <a:p>
            <a:pPr rtl="0"/>
            <a:r>
              <a:rPr lang="de-DE" noProof="0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2417780" y="3531204"/>
            <a:ext cx="8637072" cy="977621"/>
          </a:xfrm>
        </p:spPr>
        <p:txBody>
          <a:bodyPr tIns="91440" bIns="91440" rtlCol="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de-DE" noProof="0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6AB0052-7B18-415A-BBC9-262F3024ADDE}" type="datetime1">
              <a:rPr lang="de-DE" noProof="0" smtClean="0"/>
              <a:t>10.01.2026</a:t>
            </a:fld>
            <a:endParaRPr lang="de-DE" noProof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 rtlCol="0"/>
          <a:lstStyle/>
          <a:p>
            <a:pPr rtl="0"/>
            <a:endParaRPr lang="de-DE" noProof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 rtlCol="0"/>
          <a:lstStyle/>
          <a:p>
            <a:pPr rtl="0"/>
            <a:fld id="{7966EA62-41C5-4F9A-A915-5B0BC739C923}" type="slidenum">
              <a:rPr lang="de-DE" noProof="0" smtClean="0"/>
              <a:t>‹Nr.›</a:t>
            </a:fld>
            <a:endParaRPr lang="de-DE" noProof="0"/>
          </a:p>
        </p:txBody>
      </p:sp>
      <p:cxnSp>
        <p:nvCxnSpPr>
          <p:cNvPr id="15" name="Gerader Verbinde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3807627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e-DE" noProof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/>
        <p:txBody>
          <a:bodyPr rtlCol="0" anchor="t"/>
          <a:lstStyle/>
          <a:p>
            <a:pPr lvl="0" rtl="0"/>
            <a:r>
              <a:rPr lang="de-DE" noProof="0"/>
              <a:t>Textmasterformate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DC989B3-9A3A-4130-9678-3FD8B18A4B3E}" type="datetime1">
              <a:rPr lang="de-DE" noProof="0" smtClean="0"/>
              <a:t>10.01.2026</a:t>
            </a:fld>
            <a:endParaRPr lang="de-DE" noProof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e-DE" noProof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966EA62-41C5-4F9A-A915-5B0BC739C923}" type="slidenum">
              <a:rPr lang="de-DE" noProof="0" smtClean="0"/>
              <a:t>‹Nr.›</a:t>
            </a:fld>
            <a:endParaRPr lang="de-DE" noProof="0"/>
          </a:p>
        </p:txBody>
      </p:sp>
      <p:cxnSp>
        <p:nvCxnSpPr>
          <p:cNvPr id="33" name="Gerader Verbinde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30165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454239" y="1756130"/>
            <a:ext cx="8643154" cy="1887950"/>
          </a:xfrm>
        </p:spPr>
        <p:txBody>
          <a:bodyPr rtlCol="0" anchor="b">
            <a:normAutofit/>
          </a:bodyPr>
          <a:lstStyle>
            <a:lvl1pPr algn="l">
              <a:defRPr sz="3600"/>
            </a:lvl1pPr>
          </a:lstStyle>
          <a:p>
            <a:pPr rtl="0"/>
            <a:r>
              <a:rPr lang="de-DE" noProof="0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1454239" y="3806195"/>
            <a:ext cx="8630446" cy="1012929"/>
          </a:xfrm>
        </p:spPr>
        <p:txBody>
          <a:bodyPr tIns="91440" rtlCol="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de-DE" noProof="0"/>
              <a:t>Textmasterformate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E113B58-7F8A-4384-A1D8-DBF7A6E4C871}" type="datetime1">
              <a:rPr lang="de-DE" noProof="0" smtClean="0"/>
              <a:t>10.01.2026</a:t>
            </a:fld>
            <a:endParaRPr lang="de-DE" noProof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e-DE" noProof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966EA62-41C5-4F9A-A915-5B0BC739C923}" type="slidenum">
              <a:rPr lang="de-DE" noProof="0" smtClean="0"/>
              <a:t>‹Nr.›</a:t>
            </a:fld>
            <a:endParaRPr lang="de-DE" noProof="0"/>
          </a:p>
        </p:txBody>
      </p:sp>
      <p:cxnSp>
        <p:nvCxnSpPr>
          <p:cNvPr id="15" name="Gerader Verbinde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5828359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449217" y="804889"/>
            <a:ext cx="9605635" cy="1059305"/>
          </a:xfrm>
        </p:spPr>
        <p:txBody>
          <a:bodyPr rtlCol="0"/>
          <a:lstStyle/>
          <a:p>
            <a:pPr rtl="0"/>
            <a:r>
              <a:rPr lang="de-DE" noProof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1447331" y="2010878"/>
            <a:ext cx="4645152" cy="3448595"/>
          </a:xfrm>
        </p:spPr>
        <p:txBody>
          <a:bodyPr rtlCol="0"/>
          <a:lstStyle/>
          <a:p>
            <a:pPr lvl="0" rtl="0"/>
            <a:r>
              <a:rPr lang="de-DE" noProof="0"/>
              <a:t>Textmasterformate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6413771" y="2017343"/>
            <a:ext cx="4645152" cy="3441520"/>
          </a:xfrm>
        </p:spPr>
        <p:txBody>
          <a:bodyPr rtlCol="0"/>
          <a:lstStyle/>
          <a:p>
            <a:pPr lvl="0" rtl="0"/>
            <a:r>
              <a:rPr lang="de-DE" noProof="0"/>
              <a:t>Textmasterformate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BCA0755-E466-47AE-A16A-68C32676E958}" type="datetime1">
              <a:rPr lang="de-DE" noProof="0" smtClean="0"/>
              <a:t>10.01.2026</a:t>
            </a:fld>
            <a:endParaRPr lang="de-DE" noProof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e-DE" noProof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966EA62-41C5-4F9A-A915-5B0BC739C923}" type="slidenum">
              <a:rPr lang="de-DE" noProof="0" smtClean="0"/>
              <a:t>‹Nr.›</a:t>
            </a:fld>
            <a:endParaRPr lang="de-DE" noProof="0"/>
          </a:p>
        </p:txBody>
      </p:sp>
      <p:cxnSp>
        <p:nvCxnSpPr>
          <p:cNvPr id="35" name="Gerader Verbinde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565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447191" y="804163"/>
            <a:ext cx="9607661" cy="1056319"/>
          </a:xfrm>
        </p:spPr>
        <p:txBody>
          <a:bodyPr rtlCol="0"/>
          <a:lstStyle/>
          <a:p>
            <a:pPr rtl="0"/>
            <a:r>
              <a:rPr lang="de-DE" noProof="0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1447191" y="2019549"/>
            <a:ext cx="4645152" cy="801943"/>
          </a:xfrm>
        </p:spPr>
        <p:txBody>
          <a:bodyPr rtlCol="0"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e-DE" noProof="0"/>
              <a:t>Textmasterformate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1447191" y="2824269"/>
            <a:ext cx="4645152" cy="2644457"/>
          </a:xfrm>
        </p:spPr>
        <p:txBody>
          <a:bodyPr rtlCol="0"/>
          <a:lstStyle/>
          <a:p>
            <a:pPr lvl="0" rtl="0"/>
            <a:r>
              <a:rPr lang="de-DE" noProof="0"/>
              <a:t>Textmasterformate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 hasCustomPrompt="1"/>
          </p:nvPr>
        </p:nvSpPr>
        <p:spPr>
          <a:xfrm>
            <a:off x="6412362" y="2023003"/>
            <a:ext cx="4645152" cy="802237"/>
          </a:xfrm>
        </p:spPr>
        <p:txBody>
          <a:bodyPr rtlCol="0"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e-DE" noProof="0"/>
              <a:t>Textmasterformate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 hasCustomPrompt="1"/>
          </p:nvPr>
        </p:nvSpPr>
        <p:spPr>
          <a:xfrm>
            <a:off x="6412362" y="2821491"/>
            <a:ext cx="4645152" cy="2637371"/>
          </a:xfrm>
        </p:spPr>
        <p:txBody>
          <a:bodyPr rtlCol="0"/>
          <a:lstStyle/>
          <a:p>
            <a:pPr lvl="0" rtl="0"/>
            <a:r>
              <a:rPr lang="de-DE" noProof="0"/>
              <a:t>Textmasterformate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D33C168-91D2-48D6-9CE8-2A0CA4E5E2A3}" type="datetime1">
              <a:rPr lang="de-DE" noProof="0" smtClean="0"/>
              <a:t>10.01.2026</a:t>
            </a:fld>
            <a:endParaRPr lang="de-DE" noProof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e-DE" noProof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966EA62-41C5-4F9A-A915-5B0BC739C923}" type="slidenum">
              <a:rPr lang="de-DE" noProof="0" smtClean="0"/>
              <a:t>‹Nr.›</a:t>
            </a:fld>
            <a:endParaRPr lang="de-DE" noProof="0"/>
          </a:p>
        </p:txBody>
      </p:sp>
      <p:cxnSp>
        <p:nvCxnSpPr>
          <p:cNvPr id="29" name="Gerader Verbinde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31127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e-DE" noProof="0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7C07855-86AF-4739-BFB0-4A0B966D995D}" type="datetime1">
              <a:rPr lang="de-DE" noProof="0" smtClean="0"/>
              <a:t>10.01.2026</a:t>
            </a:fld>
            <a:endParaRPr lang="de-DE" noProof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e-DE" noProof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966EA62-41C5-4F9A-A915-5B0BC739C923}" type="slidenum">
              <a:rPr lang="de-DE" noProof="0" smtClean="0"/>
              <a:t>‹Nr.›</a:t>
            </a:fld>
            <a:endParaRPr lang="de-DE" noProof="0"/>
          </a:p>
        </p:txBody>
      </p:sp>
      <p:cxnSp>
        <p:nvCxnSpPr>
          <p:cNvPr id="25" name="Gerader Verbinde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32205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047871E-408F-4533-A48F-902D512006CF}" type="datetime1">
              <a:rPr lang="de-DE" noProof="0" smtClean="0"/>
              <a:t>10.01.2026</a:t>
            </a:fld>
            <a:endParaRPr lang="de-DE" noProof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e-DE" noProof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966EA62-41C5-4F9A-A915-5B0BC739C923}" type="slidenum">
              <a:rPr lang="de-DE" noProof="0" smtClean="0"/>
              <a:t>‹Nr.›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614805425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444671" y="798973"/>
            <a:ext cx="3273099" cy="2247117"/>
          </a:xfrm>
        </p:spPr>
        <p:txBody>
          <a:bodyPr rtlCol="0" anchor="b">
            <a:normAutofit/>
          </a:bodyPr>
          <a:lstStyle>
            <a:lvl1pPr algn="l">
              <a:defRPr sz="2400"/>
            </a:lvl1pPr>
          </a:lstStyle>
          <a:p>
            <a:pPr rtl="0"/>
            <a:r>
              <a:rPr lang="de-DE" noProof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5043714" y="798974"/>
            <a:ext cx="6012470" cy="4658826"/>
          </a:xfrm>
        </p:spPr>
        <p:txBody>
          <a:bodyPr rtlCol="0" anchor="ctr"/>
          <a:lstStyle/>
          <a:p>
            <a:pPr lvl="0" rtl="0"/>
            <a:r>
              <a:rPr lang="de-DE" noProof="0"/>
              <a:t>Textmasterformate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1444671" y="3205491"/>
            <a:ext cx="3275013" cy="2248181"/>
          </a:xfrm>
        </p:spPr>
        <p:txBody>
          <a:bodyPr rtlCol="0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de-DE" noProof="0"/>
              <a:t>Textmasterformate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572618C-8CEE-4DCF-A114-AE96B85C5887}" type="datetime1">
              <a:rPr lang="de-DE" noProof="0" smtClean="0"/>
              <a:t>10.01.2026</a:t>
            </a:fld>
            <a:endParaRPr lang="de-DE" noProof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e-DE" noProof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966EA62-41C5-4F9A-A915-5B0BC739C923}" type="slidenum">
              <a:rPr lang="de-DE" noProof="0" smtClean="0"/>
              <a:t>‹Nr.›</a:t>
            </a:fld>
            <a:endParaRPr lang="de-DE" noProof="0"/>
          </a:p>
        </p:txBody>
      </p:sp>
      <p:cxnSp>
        <p:nvCxnSpPr>
          <p:cNvPr id="17" name="Gerader Verbinde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2679576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pe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hteck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hteck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451206" y="1129513"/>
            <a:ext cx="5532328" cy="1830584"/>
          </a:xfrm>
        </p:spPr>
        <p:txBody>
          <a:bodyPr rtlCol="0" anchor="b">
            <a:normAutofit/>
          </a:bodyPr>
          <a:lstStyle>
            <a:lvl1pPr>
              <a:defRPr sz="3200"/>
            </a:lvl1pPr>
          </a:lstStyle>
          <a:p>
            <a:pPr rtl="0"/>
            <a:r>
              <a:rPr lang="de-DE" noProof="0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rtlCol="0"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de-DE" noProof="0"/>
              <a:t>Klicken Sie, um ein Bild hinzuzufügen.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1450329" y="3145992"/>
            <a:ext cx="5524404" cy="2003742"/>
          </a:xfrm>
        </p:spPr>
        <p:txBody>
          <a:bodyPr rtlCol="0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de-DE" noProof="0"/>
              <a:t>Textmasterformate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 rtlCol="0"/>
          <a:lstStyle>
            <a:lvl1pPr algn="l">
              <a:defRPr/>
            </a:lvl1pPr>
          </a:lstStyle>
          <a:p>
            <a:pPr rtl="0"/>
            <a:fld id="{733A77C9-C651-4265-A05D-CB5EBD3D7E72}" type="datetime1">
              <a:rPr lang="de-DE" noProof="0" smtClean="0"/>
              <a:t>10.01.2026</a:t>
            </a:fld>
            <a:endParaRPr lang="de-DE" noProof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 rtlCol="0"/>
          <a:lstStyle/>
          <a:p>
            <a:pPr rtl="0"/>
            <a:endParaRPr lang="de-DE" noProof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966EA62-41C5-4F9A-A915-5B0BC739C923}" type="slidenum">
              <a:rPr lang="de-DE" noProof="0" smtClean="0"/>
              <a:t>‹Nr.›</a:t>
            </a:fld>
            <a:endParaRPr lang="de-DE" noProof="0"/>
          </a:p>
        </p:txBody>
      </p:sp>
      <p:cxnSp>
        <p:nvCxnSpPr>
          <p:cNvPr id="31" name="Gerader Verbinde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56122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e-DE" noProof="0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/>
          <a:p>
            <a:pPr lvl="0" rtl="0"/>
            <a:r>
              <a:rPr lang="de-DE" noProof="0"/>
              <a:t>Textmasterformate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273BA02-6CB1-4B50-8B2D-E4FFBA1038F6}" type="datetime1">
              <a:rPr lang="de-DE" noProof="0" smtClean="0"/>
              <a:t>10.01.2026</a:t>
            </a:fld>
            <a:endParaRPr lang="de-DE" noProof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e-DE" noProof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966EA62-41C5-4F9A-A915-5B0BC739C923}" type="slidenum">
              <a:rPr lang="de-DE" noProof="0" smtClean="0"/>
              <a:t>‹Nr.›</a:t>
            </a:fld>
            <a:endParaRPr lang="de-DE" noProof="0"/>
          </a:p>
        </p:txBody>
      </p:sp>
      <p:cxnSp>
        <p:nvCxnSpPr>
          <p:cNvPr id="26" name="Gerader Verbinde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03594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 hasCustomPrompt="1"/>
          </p:nvPr>
        </p:nvSpPr>
        <p:spPr>
          <a:xfrm>
            <a:off x="9439111" y="798973"/>
            <a:ext cx="1615742" cy="4659889"/>
          </a:xfrm>
        </p:spPr>
        <p:txBody>
          <a:bodyPr vert="eaVert" rtlCol="0"/>
          <a:lstStyle>
            <a:lvl1pPr algn="l">
              <a:defRPr/>
            </a:lvl1pPr>
          </a:lstStyle>
          <a:p>
            <a:pPr rtl="0"/>
            <a:r>
              <a:rPr lang="de-DE" noProof="0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 hasCustomPrompt="1"/>
          </p:nvPr>
        </p:nvSpPr>
        <p:spPr>
          <a:xfrm>
            <a:off x="1444672" y="798973"/>
            <a:ext cx="7828830" cy="4659889"/>
          </a:xfrm>
        </p:spPr>
        <p:txBody>
          <a:bodyPr vert="eaVert" rtlCol="0"/>
          <a:lstStyle/>
          <a:p>
            <a:pPr lvl="0" rtl="0"/>
            <a:r>
              <a:rPr lang="de-DE" noProof="0"/>
              <a:t>Textmasterformate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5E3E296-82D7-4867-9D53-94A6BC5F1ABB}" type="datetime1">
              <a:rPr lang="de-DE" noProof="0" smtClean="0"/>
              <a:t>10.01.2026</a:t>
            </a:fld>
            <a:endParaRPr lang="de-DE" noProof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e-DE" noProof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966EA62-41C5-4F9A-A915-5B0BC739C923}" type="slidenum">
              <a:rPr lang="de-DE" noProof="0" smtClean="0"/>
              <a:t>‹Nr.›</a:t>
            </a:fld>
            <a:endParaRPr lang="de-DE" noProof="0"/>
          </a:p>
        </p:txBody>
      </p:sp>
      <p:cxnSp>
        <p:nvCxnSpPr>
          <p:cNvPr id="15" name="Gerader Verbinde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7412947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/>
        </p:nvSpPr>
        <p:spPr>
          <a:xfrm>
            <a:off x="0" y="2019476"/>
            <a:ext cx="12192000" cy="48385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rtl="0"/>
            <a:r>
              <a:rPr lang="de-DE" noProof="0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de-DE" noProof="0"/>
              <a:t>Textmasterformate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596A8A61-50D8-4AA2-90C2-73DB17B08D35}" type="datetime1">
              <a:rPr lang="de-DE" noProof="0" smtClean="0"/>
              <a:t>10.01.2026</a:t>
            </a:fld>
            <a:endParaRPr lang="de-DE" noProof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de-DE" noProof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pPr rtl="0"/>
            <a:fld id="{7966EA62-41C5-4F9A-A915-5B0BC739C923}" type="slidenum">
              <a:rPr lang="de-DE" noProof="0" smtClean="0"/>
              <a:t>‹Nr.›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636868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20" r:id="rId1"/>
    <p:sldLayoutId id="2147484621" r:id="rId2"/>
    <p:sldLayoutId id="2147484622" r:id="rId3"/>
    <p:sldLayoutId id="2147484623" r:id="rId4"/>
    <p:sldLayoutId id="2147484624" r:id="rId5"/>
    <p:sldLayoutId id="2147484625" r:id="rId6"/>
    <p:sldLayoutId id="2147484626" r:id="rId7"/>
    <p:sldLayoutId id="2147484627" r:id="rId8"/>
    <p:sldLayoutId id="2147484628" r:id="rId9"/>
    <p:sldLayoutId id="2147484629" r:id="rId10"/>
    <p:sldLayoutId id="2147484630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7.png"/><Relationship Id="rId18" Type="http://schemas.openxmlformats.org/officeDocument/2006/relationships/image" Target="../media/image10.png"/><Relationship Id="rId3" Type="http://schemas.openxmlformats.org/officeDocument/2006/relationships/audio" Target="../media/audio1.wav"/><Relationship Id="rId21" Type="http://schemas.microsoft.com/office/2007/relationships/hdphoto" Target="../media/hdphoto7.wdp"/><Relationship Id="rId7" Type="http://schemas.openxmlformats.org/officeDocument/2006/relationships/image" Target="../media/image3.png"/><Relationship Id="rId12" Type="http://schemas.microsoft.com/office/2007/relationships/hdphoto" Target="../media/hdphoto3.wdp"/><Relationship Id="rId17" Type="http://schemas.microsoft.com/office/2007/relationships/hdphoto" Target="../media/hdphoto5.wdp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9.png"/><Relationship Id="rId20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11" Type="http://schemas.openxmlformats.org/officeDocument/2006/relationships/image" Target="../media/image6.png"/><Relationship Id="rId24" Type="http://schemas.openxmlformats.org/officeDocument/2006/relationships/image" Target="../media/image13.png"/><Relationship Id="rId5" Type="http://schemas.openxmlformats.org/officeDocument/2006/relationships/image" Target="../media/image2.png"/><Relationship Id="rId15" Type="http://schemas.microsoft.com/office/2007/relationships/hdphoto" Target="../media/hdphoto4.wdp"/><Relationship Id="rId23" Type="http://schemas.microsoft.com/office/2007/relationships/hdphoto" Target="../media/hdphoto8.wdp"/><Relationship Id="rId10" Type="http://schemas.openxmlformats.org/officeDocument/2006/relationships/image" Target="../media/image5.png"/><Relationship Id="rId19" Type="http://schemas.microsoft.com/office/2007/relationships/hdphoto" Target="../media/hdphoto6.wdp"/><Relationship Id="rId4" Type="http://schemas.openxmlformats.org/officeDocument/2006/relationships/image" Target="../media/image1.png"/><Relationship Id="rId9" Type="http://schemas.microsoft.com/office/2007/relationships/hdphoto" Target="../media/hdphoto2.wdp"/><Relationship Id="rId14" Type="http://schemas.openxmlformats.org/officeDocument/2006/relationships/image" Target="../media/image8.png"/><Relationship Id="rId22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A18213CA-1B49-4146-AD39-ACC5F6F6F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</p:spPr>
        <p:txBody>
          <a:bodyPr rtlCol="0"/>
          <a:lstStyle/>
          <a:p>
            <a:pPr rtl="0"/>
            <a:r>
              <a:rPr lang="de-DE" dirty="0"/>
              <a:t>Organigramm</a:t>
            </a:r>
          </a:p>
        </p:txBody>
      </p:sp>
      <p:grpSp>
        <p:nvGrpSpPr>
          <p:cNvPr id="117" name="Gruppe 116" descr="Oberes Profil mit Foto">
            <a:extLst>
              <a:ext uri="{FF2B5EF4-FFF2-40B4-BE49-F238E27FC236}">
                <a16:creationId xmlns:a16="http://schemas.microsoft.com/office/drawing/2014/main" id="{29A2F383-53EC-4824-A0B3-04705A56E78D}"/>
              </a:ext>
            </a:extLst>
          </p:cNvPr>
          <p:cNvGrpSpPr/>
          <p:nvPr/>
        </p:nvGrpSpPr>
        <p:grpSpPr>
          <a:xfrm>
            <a:off x="4393810" y="2049185"/>
            <a:ext cx="3404380" cy="979785"/>
            <a:chOff x="4393810" y="2049185"/>
            <a:chExt cx="3404380" cy="979785"/>
          </a:xfrm>
        </p:grpSpPr>
        <p:pic>
          <p:nvPicPr>
            <p:cNvPr id="50" name="Bild 49" descr="Schatten">
              <a:extLst>
                <a:ext uri="{FF2B5EF4-FFF2-40B4-BE49-F238E27FC236}">
                  <a16:creationId xmlns:a16="http://schemas.microsoft.com/office/drawing/2014/main" id="{C9A96126-37B9-46C5-9BEE-FADC226B765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267" t="62187" r="9778" b="8282"/>
            <a:stretch/>
          </p:blipFill>
          <p:spPr>
            <a:xfrm>
              <a:off x="4393810" y="2327786"/>
              <a:ext cx="3404380" cy="701184"/>
            </a:xfrm>
            <a:prstGeom prst="rect">
              <a:avLst/>
            </a:prstGeom>
          </p:spPr>
        </p:pic>
        <p:sp>
          <p:nvSpPr>
            <p:cNvPr id="22" name="Rechteck 21">
              <a:extLst>
                <a:ext uri="{FF2B5EF4-FFF2-40B4-BE49-F238E27FC236}">
                  <a16:creationId xmlns:a16="http://schemas.microsoft.com/office/drawing/2014/main" id="{8D5B09E2-B849-4614-9B74-163F5FF1F387}"/>
                </a:ext>
              </a:extLst>
            </p:cNvPr>
            <p:cNvSpPr/>
            <p:nvPr/>
          </p:nvSpPr>
          <p:spPr>
            <a:xfrm>
              <a:off x="4656000" y="2049185"/>
              <a:ext cx="2880000" cy="68400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scene3d>
              <a:camera prst="orthographicFront"/>
              <a:lightRig rig="flat" dir="t"/>
            </a:scene3d>
            <a:sp3d prstMaterial="dkEdge"/>
          </p:spPr>
          <p:style>
            <a:lnRef idx="0">
              <a:schemeClr val="lt2">
                <a:hueOff val="0"/>
                <a:satOff val="0"/>
                <a:lumOff val="0"/>
                <a:alphaOff val="0"/>
              </a:schemeClr>
            </a:lnRef>
            <a:fillRef idx="2">
              <a:schemeClr val="dk2">
                <a:hueOff val="0"/>
                <a:satOff val="0"/>
                <a:lumOff val="0"/>
                <a:alphaOff val="0"/>
              </a:schemeClr>
            </a:fillRef>
            <a:effectRef idx="1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720000" tIns="5080" rIns="5080" bIns="5080" numCol="1" spcCol="1270" rtlCol="0" anchor="ctr" anchorCtr="0">
              <a:noAutofit/>
            </a:bodyPr>
            <a:lstStyle/>
            <a:p>
              <a:pPr marL="0" lvl="0" indent="0" defTabSz="3556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de-DE" sz="1000" kern="1200" dirty="0">
                  <a:solidFill>
                    <a:schemeClr val="bg1"/>
                  </a:solidFill>
                </a:rPr>
                <a:t>MIA ZIMMERMANN</a:t>
              </a:r>
              <a:br>
                <a:rPr lang="de-DE" sz="1000" kern="1200" dirty="0">
                  <a:solidFill>
                    <a:schemeClr val="bg1"/>
                  </a:solidFill>
                </a:rPr>
              </a:br>
              <a:r>
                <a:rPr lang="de-DE" sz="900" kern="1200" dirty="0" err="1">
                  <a:solidFill>
                    <a:schemeClr val="bg1"/>
                  </a:solidFill>
                </a:rPr>
                <a:t>President</a:t>
              </a:r>
              <a:endParaRPr lang="de-DE" sz="900" kern="1200" dirty="0">
                <a:solidFill>
                  <a:schemeClr val="bg1"/>
                </a:solidFill>
              </a:endParaRPr>
            </a:p>
          </p:txBody>
        </p:sp>
        <p:sp>
          <p:nvSpPr>
            <p:cNvPr id="23" name="Rechteck 22" descr="Platzhalter für Profilfoto">
              <a:extLst>
                <a:ext uri="{FF2B5EF4-FFF2-40B4-BE49-F238E27FC236}">
                  <a16:creationId xmlns:a16="http://schemas.microsoft.com/office/drawing/2014/main" id="{35DE2FCF-A226-436B-B67D-A35191EA221F}"/>
                </a:ext>
              </a:extLst>
            </p:cNvPr>
            <p:cNvSpPr/>
            <p:nvPr/>
          </p:nvSpPr>
          <p:spPr>
            <a:xfrm>
              <a:off x="4684575" y="2085185"/>
              <a:ext cx="612000" cy="612000"/>
            </a:xfrm>
            <a:prstGeom prst="rect">
              <a:avLst/>
            </a:prstGeom>
            <a:blipFill>
              <a:blip r:embed="rId5" cstate="print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751" t="-4603" r="-4878" b="-501"/>
              </a:stretch>
            </a:blipFill>
            <a:ln>
              <a:noFill/>
            </a:ln>
          </p:spPr>
          <p:style>
            <a:lnRef idx="1">
              <a:scrgbClr r="0" g="0" b="0"/>
            </a:lnRef>
            <a:fillRef idx="1">
              <a:scrgbClr r="0" g="0" b="0"/>
            </a:fillRef>
            <a:effectRef idx="1">
              <a:schemeClr val="dk2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2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de-DE" dirty="0"/>
            </a:p>
          </p:txBody>
        </p:sp>
      </p:grpSp>
      <p:grpSp>
        <p:nvGrpSpPr>
          <p:cNvPr id="141" name="Gruppe 140" descr="Hierarchieebene 2">
            <a:extLst>
              <a:ext uri="{FF2B5EF4-FFF2-40B4-BE49-F238E27FC236}">
                <a16:creationId xmlns:a16="http://schemas.microsoft.com/office/drawing/2014/main" id="{772ACF35-1423-47AC-84E0-9397DEAC85F1}"/>
              </a:ext>
            </a:extLst>
          </p:cNvPr>
          <p:cNvGrpSpPr/>
          <p:nvPr/>
        </p:nvGrpSpPr>
        <p:grpSpPr>
          <a:xfrm>
            <a:off x="3589924" y="2820064"/>
            <a:ext cx="2506076" cy="977094"/>
            <a:chOff x="3589924" y="2820064"/>
            <a:chExt cx="2506076" cy="977094"/>
          </a:xfrm>
        </p:grpSpPr>
        <p:grpSp>
          <p:nvGrpSpPr>
            <p:cNvPr id="118" name="Gruppe 117" descr="Untergeordnetes Profil mit Foto">
              <a:extLst>
                <a:ext uri="{FF2B5EF4-FFF2-40B4-BE49-F238E27FC236}">
                  <a16:creationId xmlns:a16="http://schemas.microsoft.com/office/drawing/2014/main" id="{8A36DA09-7047-4B19-8547-C64A47BA02BA}"/>
                </a:ext>
              </a:extLst>
            </p:cNvPr>
            <p:cNvGrpSpPr/>
            <p:nvPr/>
          </p:nvGrpSpPr>
          <p:grpSpPr>
            <a:xfrm>
              <a:off x="3589924" y="2820064"/>
              <a:ext cx="2061576" cy="977094"/>
              <a:chOff x="3589924" y="2820064"/>
              <a:chExt cx="2061576" cy="977094"/>
            </a:xfrm>
          </p:grpSpPr>
          <p:pic>
            <p:nvPicPr>
              <p:cNvPr id="51" name="Bild 50" descr="Schatten">
                <a:extLst>
                  <a:ext uri="{FF2B5EF4-FFF2-40B4-BE49-F238E27FC236}">
                    <a16:creationId xmlns:a16="http://schemas.microsoft.com/office/drawing/2014/main" id="{65E627C0-A58E-4CDE-97DD-082C7A9793A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267" t="62187" r="9778" b="8282"/>
              <a:stretch/>
            </p:blipFill>
            <p:spPr>
              <a:xfrm>
                <a:off x="3589924" y="3095974"/>
                <a:ext cx="2061576" cy="701184"/>
              </a:xfrm>
              <a:prstGeom prst="rect">
                <a:avLst/>
              </a:prstGeom>
            </p:spPr>
          </p:pic>
          <p:sp>
            <p:nvSpPr>
              <p:cNvPr id="48" name="Rechteck 47">
                <a:extLst>
                  <a:ext uri="{FF2B5EF4-FFF2-40B4-BE49-F238E27FC236}">
                    <a16:creationId xmlns:a16="http://schemas.microsoft.com/office/drawing/2014/main" id="{4390427B-0A98-430E-8C50-5B4E7369FFD7}"/>
                  </a:ext>
                </a:extLst>
              </p:cNvPr>
              <p:cNvSpPr/>
              <p:nvPr/>
            </p:nvSpPr>
            <p:spPr>
              <a:xfrm>
                <a:off x="3708594" y="2820064"/>
                <a:ext cx="1800000" cy="684000"/>
              </a:xfrm>
              <a:prstGeom prst="rect">
                <a:avLst/>
              </a:prstGeom>
              <a:solidFill>
                <a:schemeClr val="bg2"/>
              </a:solidFill>
              <a:scene3d>
                <a:camera prst="orthographicFront"/>
                <a:lightRig rig="flat" dir="t"/>
              </a:scene3d>
              <a:sp3d prstMaterial="dkEdge"/>
            </p:spPr>
            <p:style>
              <a:lnRef idx="0">
                <a:schemeClr val="lt2">
                  <a:hueOff val="0"/>
                  <a:satOff val="0"/>
                  <a:lumOff val="0"/>
                  <a:alphaOff val="0"/>
                </a:schemeClr>
              </a:lnRef>
              <a:fillRef idx="2">
                <a:schemeClr val="dk2">
                  <a:hueOff val="0"/>
                  <a:satOff val="0"/>
                  <a:lumOff val="0"/>
                  <a:alphaOff val="0"/>
                </a:schemeClr>
              </a:fillRef>
              <a:effectRef idx="1">
                <a:schemeClr val="dk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/>
              </a:fontRef>
            </p:style>
            <p:txBody>
              <a:bodyPr spcFirstLastPara="0" vert="horz" wrap="square" lIns="720000" tIns="5080" rIns="5080" bIns="5080" numCol="1" spcCol="1270" rtlCol="0" anchor="ctr" anchorCtr="0">
                <a:noAutofit/>
              </a:bodyPr>
              <a:lstStyle/>
              <a:p>
                <a:pPr defTabSz="355600" rtl="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de-DE" sz="1000">
                    <a:solidFill>
                      <a:schemeClr val="tx1"/>
                    </a:solidFill>
                  </a:rPr>
                  <a:t>BRIGITTE OTTO</a:t>
                </a:r>
                <a:br>
                  <a:rPr lang="de-DE" sz="1000">
                    <a:solidFill>
                      <a:schemeClr val="tx1"/>
                    </a:solidFill>
                  </a:rPr>
                </a:br>
                <a:r>
                  <a:rPr lang="de-DE" sz="900">
                    <a:solidFill>
                      <a:schemeClr val="tx1"/>
                    </a:solidFill>
                  </a:rPr>
                  <a:t>Assistenz der Geschäftsführung</a:t>
                </a:r>
              </a:p>
            </p:txBody>
          </p:sp>
          <p:sp>
            <p:nvSpPr>
              <p:cNvPr id="49" name="Rechteck 48" descr="Platzhalter für Profilfoto">
                <a:extLst>
                  <a:ext uri="{FF2B5EF4-FFF2-40B4-BE49-F238E27FC236}">
                    <a16:creationId xmlns:a16="http://schemas.microsoft.com/office/drawing/2014/main" id="{80764510-9EDF-4480-A389-00929EB1EE4E}"/>
                  </a:ext>
                </a:extLst>
              </p:cNvPr>
              <p:cNvSpPr/>
              <p:nvPr/>
            </p:nvSpPr>
            <p:spPr>
              <a:xfrm>
                <a:off x="3746694" y="2856064"/>
                <a:ext cx="612000" cy="612000"/>
              </a:xfrm>
              <a:prstGeom prst="rect">
                <a:avLst/>
              </a:prstGeom>
              <a:blipFill>
                <a:blip r:embed="rId8" cstate="print">
                  <a:extLst>
                    <a:ext uri="{BEBA8EAE-BF5A-486C-A8C5-ECC9F3942E4B}">
                      <a14:imgProps xmlns:a14="http://schemas.microsoft.com/office/drawing/2010/main">
                        <a14:imgLayer r:embed="rId9">
                          <a14:imgEffect>
                            <a14:saturation sat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 l="-4876" t="-7769" r="-8058" b="-4603"/>
                </a:stretch>
              </a:blipFill>
              <a:ln>
                <a:noFill/>
              </a:ln>
            </p:spPr>
            <p:style>
              <a:lnRef idx="1">
                <a:scrgbClr r="0" g="0" b="0"/>
              </a:lnRef>
              <a:fillRef idx="1">
                <a:scrgbClr r="0" g="0" b="0"/>
              </a:fillRef>
              <a:effectRef idx="1">
                <a:schemeClr val="dk2">
                  <a:tint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2">
                  <a:hueOff val="0"/>
                  <a:satOff val="0"/>
                  <a:lumOff val="0"/>
                  <a:alphaOff val="0"/>
                </a:schemeClr>
              </a:fontRef>
            </p:style>
          </p:sp>
        </p:grpSp>
        <p:cxnSp>
          <p:nvCxnSpPr>
            <p:cNvPr id="94" name="Gerader Verbinder 93">
              <a:extLst>
                <a:ext uri="{FF2B5EF4-FFF2-40B4-BE49-F238E27FC236}">
                  <a16:creationId xmlns:a16="http://schemas.microsoft.com/office/drawing/2014/main" id="{E73CE40F-2825-4705-B741-7D9E45A0429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508594" y="3162064"/>
              <a:ext cx="587406" cy="1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2" name="Gruppe 131" descr="Hierarchieebene 3, Element 1">
            <a:extLst>
              <a:ext uri="{FF2B5EF4-FFF2-40B4-BE49-F238E27FC236}">
                <a16:creationId xmlns:a16="http://schemas.microsoft.com/office/drawing/2014/main" id="{A29AC038-AA67-413B-A109-63453D8463E4}"/>
              </a:ext>
            </a:extLst>
          </p:cNvPr>
          <p:cNvGrpSpPr/>
          <p:nvPr/>
        </p:nvGrpSpPr>
        <p:grpSpPr>
          <a:xfrm>
            <a:off x="477834" y="3733829"/>
            <a:ext cx="1888331" cy="1565964"/>
            <a:chOff x="477834" y="3733829"/>
            <a:chExt cx="1888331" cy="1565964"/>
          </a:xfrm>
        </p:grpSpPr>
        <p:cxnSp>
          <p:nvCxnSpPr>
            <p:cNvPr id="6" name="Verbinder: Winkel 5">
              <a:extLst>
                <a:ext uri="{FF2B5EF4-FFF2-40B4-BE49-F238E27FC236}">
                  <a16:creationId xmlns:a16="http://schemas.microsoft.com/office/drawing/2014/main" id="{7109B770-7551-4771-831C-43CE2C547B2E}"/>
                </a:ext>
              </a:extLst>
            </p:cNvPr>
            <p:cNvCxnSpPr>
              <a:cxnSpLocks/>
              <a:stCxn id="2" idx="4"/>
              <a:endCxn id="26" idx="1"/>
            </p:cNvCxnSpPr>
            <p:nvPr/>
          </p:nvCxnSpPr>
          <p:spPr>
            <a:xfrm rot="16200000" flipH="1">
              <a:off x="644254" y="4535371"/>
              <a:ext cx="304631" cy="155552"/>
            </a:xfrm>
            <a:prstGeom prst="bentConnector2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9" name="Gruppe 118" descr="Profil mit Foto">
              <a:extLst>
                <a:ext uri="{FF2B5EF4-FFF2-40B4-BE49-F238E27FC236}">
                  <a16:creationId xmlns:a16="http://schemas.microsoft.com/office/drawing/2014/main" id="{559C510F-2AAC-4FFD-B20C-2FF8B9BA9FBE}"/>
                </a:ext>
              </a:extLst>
            </p:cNvPr>
            <p:cNvGrpSpPr/>
            <p:nvPr/>
          </p:nvGrpSpPr>
          <p:grpSpPr>
            <a:xfrm>
              <a:off x="477834" y="3733829"/>
              <a:ext cx="1888331" cy="974402"/>
              <a:chOff x="477834" y="3733829"/>
              <a:chExt cx="1888331" cy="974402"/>
            </a:xfrm>
          </p:grpSpPr>
          <p:pic>
            <p:nvPicPr>
              <p:cNvPr id="56" name="Bild 55" descr="Schatten">
                <a:extLst>
                  <a:ext uri="{FF2B5EF4-FFF2-40B4-BE49-F238E27FC236}">
                    <a16:creationId xmlns:a16="http://schemas.microsoft.com/office/drawing/2014/main" id="{6E219D2D-9F46-4C1E-96B7-E0F3B9DC826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267" t="62187" r="9778" b="8282"/>
              <a:stretch/>
            </p:blipFill>
            <p:spPr>
              <a:xfrm>
                <a:off x="477834" y="4007047"/>
                <a:ext cx="1888331" cy="701184"/>
              </a:xfrm>
              <a:prstGeom prst="rect">
                <a:avLst/>
              </a:prstGeom>
            </p:spPr>
          </p:pic>
          <p:sp>
            <p:nvSpPr>
              <p:cNvPr id="24" name="Rechteck 23">
                <a:extLst>
                  <a:ext uri="{FF2B5EF4-FFF2-40B4-BE49-F238E27FC236}">
                    <a16:creationId xmlns:a16="http://schemas.microsoft.com/office/drawing/2014/main" id="{A7F8D098-0929-4CEA-9504-BC69DC676431}"/>
                  </a:ext>
                </a:extLst>
              </p:cNvPr>
              <p:cNvSpPr/>
              <p:nvPr/>
            </p:nvSpPr>
            <p:spPr>
              <a:xfrm>
                <a:off x="612000" y="3733829"/>
                <a:ext cx="1620000" cy="684000"/>
              </a:xfrm>
              <a:prstGeom prst="rect">
                <a:avLst/>
              </a:prstGeom>
              <a:solidFill>
                <a:schemeClr val="bg1"/>
              </a:solidFill>
              <a:scene3d>
                <a:camera prst="orthographicFront"/>
                <a:lightRig rig="flat" dir="t"/>
              </a:scene3d>
              <a:sp3d prstMaterial="dkEdge"/>
            </p:spPr>
            <p:style>
              <a:lnRef idx="0">
                <a:schemeClr val="lt2">
                  <a:hueOff val="0"/>
                  <a:satOff val="0"/>
                  <a:lumOff val="0"/>
                  <a:alphaOff val="0"/>
                </a:schemeClr>
              </a:lnRef>
              <a:fillRef idx="2">
                <a:schemeClr val="dk2">
                  <a:hueOff val="0"/>
                  <a:satOff val="0"/>
                  <a:lumOff val="0"/>
                  <a:alphaOff val="0"/>
                </a:schemeClr>
              </a:fillRef>
              <a:effectRef idx="1">
                <a:schemeClr val="dk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/>
              </a:fontRef>
            </p:style>
            <p:txBody>
              <a:bodyPr spcFirstLastPara="0" vert="horz" wrap="square" lIns="720000" tIns="5080" rIns="5080" bIns="5080" numCol="1" spcCol="1270" rtlCol="0" anchor="ctr" anchorCtr="0">
                <a:noAutofit/>
              </a:bodyPr>
              <a:lstStyle/>
              <a:p>
                <a:pPr defTabSz="355600" rtl="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de-DE" sz="1000">
                    <a:solidFill>
                      <a:schemeClr val="tx1"/>
                    </a:solidFill>
                  </a:rPr>
                  <a:t>AUGUST KRAUSE</a:t>
                </a:r>
                <a:br>
                  <a:rPr lang="de-DE" sz="1000">
                    <a:solidFill>
                      <a:schemeClr val="tx1"/>
                    </a:solidFill>
                  </a:rPr>
                </a:br>
                <a:r>
                  <a:rPr lang="de-DE" sz="900">
                    <a:solidFill>
                      <a:schemeClr val="tx1"/>
                    </a:solidFill>
                  </a:rPr>
                  <a:t>VP Finanzen</a:t>
                </a:r>
              </a:p>
            </p:txBody>
          </p:sp>
          <p:sp>
            <p:nvSpPr>
              <p:cNvPr id="25" name="Rechteck 24" descr="Platzhalter für Profilfoto">
                <a:extLst>
                  <a:ext uri="{FF2B5EF4-FFF2-40B4-BE49-F238E27FC236}">
                    <a16:creationId xmlns:a16="http://schemas.microsoft.com/office/drawing/2014/main" id="{11227127-7055-4B72-B0B9-8D7F70D03682}"/>
                  </a:ext>
                </a:extLst>
              </p:cNvPr>
              <p:cNvSpPr/>
              <p:nvPr/>
            </p:nvSpPr>
            <p:spPr>
              <a:xfrm>
                <a:off x="650101" y="3769829"/>
                <a:ext cx="612000" cy="612000"/>
              </a:xfrm>
              <a:prstGeom prst="rect">
                <a:avLst/>
              </a:prstGeom>
              <a:blipFill>
                <a:blip r:embed="rId11" cstate="print">
                  <a:extLst>
                    <a:ext uri="{BEBA8EAE-BF5A-486C-A8C5-ECC9F3942E4B}">
                      <a14:imgProps xmlns:a14="http://schemas.microsoft.com/office/drawing/2010/main">
                        <a14:imgLayer r:embed="rId12">
                          <a14:imgEffect>
                            <a14:saturation sat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 l="-251" t="-3" r="-249" b="2"/>
                </a:stretch>
              </a:blipFill>
              <a:ln>
                <a:noFill/>
              </a:ln>
            </p:spPr>
            <p:style>
              <a:lnRef idx="1">
                <a:scrgbClr r="0" g="0" b="0"/>
              </a:lnRef>
              <a:fillRef idx="1">
                <a:scrgbClr r="0" g="0" b="0"/>
              </a:fillRef>
              <a:effectRef idx="1">
                <a:schemeClr val="dk2">
                  <a:tint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2">
                  <a:hueOff val="0"/>
                  <a:satOff val="0"/>
                  <a:lumOff val="0"/>
                  <a:alphaOff val="0"/>
                </a:schemeClr>
              </a:fontRef>
            </p:style>
          </p:sp>
        </p:grpSp>
        <p:grpSp>
          <p:nvGrpSpPr>
            <p:cNvPr id="120" name="Gruppe 119" descr="Profil ohne Foto">
              <a:extLst>
                <a:ext uri="{FF2B5EF4-FFF2-40B4-BE49-F238E27FC236}">
                  <a16:creationId xmlns:a16="http://schemas.microsoft.com/office/drawing/2014/main" id="{C16784B6-8875-4E1D-A97C-ADF3F3494554}"/>
                </a:ext>
              </a:extLst>
            </p:cNvPr>
            <p:cNvGrpSpPr/>
            <p:nvPr/>
          </p:nvGrpSpPr>
          <p:grpSpPr>
            <a:xfrm>
              <a:off x="743102" y="4531463"/>
              <a:ext cx="1585474" cy="768330"/>
              <a:chOff x="743102" y="4531463"/>
              <a:chExt cx="1585474" cy="768330"/>
            </a:xfrm>
          </p:grpSpPr>
          <p:pic>
            <p:nvPicPr>
              <p:cNvPr id="64" name="Bild 63" descr="Schatten">
                <a:extLst>
                  <a:ext uri="{FF2B5EF4-FFF2-40B4-BE49-F238E27FC236}">
                    <a16:creationId xmlns:a16="http://schemas.microsoft.com/office/drawing/2014/main" id="{D1EACAE0-8DD6-494B-9D64-5C4E85C224C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267" t="62187" r="9778" b="8282"/>
              <a:stretch/>
            </p:blipFill>
            <p:spPr>
              <a:xfrm>
                <a:off x="743102" y="4598609"/>
                <a:ext cx="1585474" cy="701184"/>
              </a:xfrm>
              <a:prstGeom prst="rect">
                <a:avLst/>
              </a:prstGeom>
            </p:spPr>
          </p:pic>
          <p:sp>
            <p:nvSpPr>
              <p:cNvPr id="26" name="Rechteck 25">
                <a:extLst>
                  <a:ext uri="{FF2B5EF4-FFF2-40B4-BE49-F238E27FC236}">
                    <a16:creationId xmlns:a16="http://schemas.microsoft.com/office/drawing/2014/main" id="{90DFF8E5-DA86-4C58-9F40-3EB827A6AB4E}"/>
                  </a:ext>
                </a:extLst>
              </p:cNvPr>
              <p:cNvSpPr/>
              <p:nvPr/>
            </p:nvSpPr>
            <p:spPr>
              <a:xfrm>
                <a:off x="874345" y="4531463"/>
                <a:ext cx="1332000" cy="468000"/>
              </a:xfrm>
              <a:prstGeom prst="rect">
                <a:avLst/>
              </a:prstGeom>
              <a:solidFill>
                <a:schemeClr val="bg1"/>
              </a:solidFill>
              <a:scene3d>
                <a:camera prst="orthographicFront"/>
                <a:lightRig rig="flat" dir="t"/>
              </a:scene3d>
              <a:sp3d prstMaterial="dkEdge"/>
            </p:spPr>
            <p:style>
              <a:lnRef idx="0">
                <a:schemeClr val="lt2">
                  <a:hueOff val="0"/>
                  <a:satOff val="0"/>
                  <a:lumOff val="0"/>
                  <a:alphaOff val="0"/>
                </a:schemeClr>
              </a:lnRef>
              <a:fillRef idx="2">
                <a:schemeClr val="dk2">
                  <a:hueOff val="0"/>
                  <a:satOff val="0"/>
                  <a:lumOff val="0"/>
                  <a:alphaOff val="0"/>
                </a:schemeClr>
              </a:fillRef>
              <a:effectRef idx="1">
                <a:schemeClr val="dk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/>
              </a:fontRef>
            </p:style>
            <p:txBody>
              <a:bodyPr spcFirstLastPara="0" vert="horz" wrap="square" lIns="144000" tIns="5080" rIns="5080" bIns="5080" numCol="1" spcCol="1270" rtlCol="0" anchor="ctr" anchorCtr="0">
                <a:noAutofit/>
              </a:bodyPr>
              <a:lstStyle/>
              <a:p>
                <a:pPr defTabSz="355600" rtl="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de-DE" sz="1000">
                    <a:solidFill>
                      <a:schemeClr val="tx1"/>
                    </a:solidFill>
                  </a:rPr>
                  <a:t>LENI MARTIN</a:t>
                </a:r>
                <a:br>
                  <a:rPr lang="de-DE" sz="1000">
                    <a:solidFill>
                      <a:schemeClr val="tx1"/>
                    </a:solidFill>
                  </a:rPr>
                </a:br>
                <a:r>
                  <a:rPr lang="de-DE" sz="900">
                    <a:solidFill>
                      <a:schemeClr val="tx1"/>
                    </a:solidFill>
                  </a:rPr>
                  <a:t>Buchhaltung</a:t>
                </a:r>
              </a:p>
            </p:txBody>
          </p:sp>
        </p:grpSp>
        <p:sp>
          <p:nvSpPr>
            <p:cNvPr id="2" name="Ellipse 1">
              <a:extLst>
                <a:ext uri="{FF2B5EF4-FFF2-40B4-BE49-F238E27FC236}">
                  <a16:creationId xmlns:a16="http://schemas.microsoft.com/office/drawing/2014/main" id="{D1F96518-A294-488D-B799-9563A4D782F3}"/>
                </a:ext>
              </a:extLst>
            </p:cNvPr>
            <p:cNvSpPr/>
            <p:nvPr/>
          </p:nvSpPr>
          <p:spPr>
            <a:xfrm>
              <a:off x="682793" y="4388832"/>
              <a:ext cx="72000" cy="72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de-DE"/>
            </a:p>
          </p:txBody>
        </p:sp>
      </p:grpSp>
      <p:grpSp>
        <p:nvGrpSpPr>
          <p:cNvPr id="139" name="Gruppe 138" descr="Hierarchieebene 3, Element 2">
            <a:extLst>
              <a:ext uri="{FF2B5EF4-FFF2-40B4-BE49-F238E27FC236}">
                <a16:creationId xmlns:a16="http://schemas.microsoft.com/office/drawing/2014/main" id="{DBEF5969-DC12-41B5-BAE3-CDF5AFB39286}"/>
              </a:ext>
            </a:extLst>
          </p:cNvPr>
          <p:cNvGrpSpPr/>
          <p:nvPr/>
        </p:nvGrpSpPr>
        <p:grpSpPr>
          <a:xfrm>
            <a:off x="2351180" y="3733829"/>
            <a:ext cx="1888331" cy="2059542"/>
            <a:chOff x="2351180" y="3733829"/>
            <a:chExt cx="1888331" cy="2059542"/>
          </a:xfrm>
        </p:grpSpPr>
        <p:cxnSp>
          <p:nvCxnSpPr>
            <p:cNvPr id="76" name="Verbinder: Winkel 75">
              <a:extLst>
                <a:ext uri="{FF2B5EF4-FFF2-40B4-BE49-F238E27FC236}">
                  <a16:creationId xmlns:a16="http://schemas.microsoft.com/office/drawing/2014/main" id="{7ADCC9AE-0B3B-4F82-875B-D456898A3363}"/>
                </a:ext>
              </a:extLst>
            </p:cNvPr>
            <p:cNvCxnSpPr>
              <a:cxnSpLocks/>
              <a:stCxn id="75" idx="4"/>
              <a:endCxn id="30" idx="1"/>
            </p:cNvCxnSpPr>
            <p:nvPr/>
          </p:nvCxnSpPr>
          <p:spPr>
            <a:xfrm rot="16200000" flipH="1">
              <a:off x="2513853" y="4535370"/>
              <a:ext cx="304631" cy="155553"/>
            </a:xfrm>
            <a:prstGeom prst="bentConnector2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Verbinder: Winkel 86">
              <a:extLst>
                <a:ext uri="{FF2B5EF4-FFF2-40B4-BE49-F238E27FC236}">
                  <a16:creationId xmlns:a16="http://schemas.microsoft.com/office/drawing/2014/main" id="{9FAD093C-B28C-4E54-9EB4-651DECAB6E6B}"/>
                </a:ext>
              </a:extLst>
            </p:cNvPr>
            <p:cNvCxnSpPr>
              <a:cxnSpLocks/>
              <a:stCxn id="75" idx="4"/>
              <a:endCxn id="53" idx="1"/>
            </p:cNvCxnSpPr>
            <p:nvPr/>
          </p:nvCxnSpPr>
          <p:spPr>
            <a:xfrm rot="16200000" flipH="1">
              <a:off x="2270739" y="4778484"/>
              <a:ext cx="790858" cy="155553"/>
            </a:xfrm>
            <a:prstGeom prst="bentConnector2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1" name="Gruppe 120" descr="Profil mit Foto">
              <a:extLst>
                <a:ext uri="{FF2B5EF4-FFF2-40B4-BE49-F238E27FC236}">
                  <a16:creationId xmlns:a16="http://schemas.microsoft.com/office/drawing/2014/main" id="{3EC24EF0-8992-4196-AF90-39F6E4119BC1}"/>
                </a:ext>
              </a:extLst>
            </p:cNvPr>
            <p:cNvGrpSpPr/>
            <p:nvPr/>
          </p:nvGrpSpPr>
          <p:grpSpPr>
            <a:xfrm>
              <a:off x="2351180" y="3733829"/>
              <a:ext cx="1888331" cy="974402"/>
              <a:chOff x="2351180" y="3733829"/>
              <a:chExt cx="1888331" cy="974402"/>
            </a:xfrm>
          </p:grpSpPr>
          <p:pic>
            <p:nvPicPr>
              <p:cNvPr id="58" name="Bild 57" descr="Schatten">
                <a:extLst>
                  <a:ext uri="{FF2B5EF4-FFF2-40B4-BE49-F238E27FC236}">
                    <a16:creationId xmlns:a16="http://schemas.microsoft.com/office/drawing/2014/main" id="{13BFBB35-FD78-4A6C-96B6-2A370873417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267" t="62187" r="9778" b="8282"/>
              <a:stretch/>
            </p:blipFill>
            <p:spPr>
              <a:xfrm>
                <a:off x="2351180" y="4007047"/>
                <a:ext cx="1888331" cy="701184"/>
              </a:xfrm>
              <a:prstGeom prst="rect">
                <a:avLst/>
              </a:prstGeom>
            </p:spPr>
          </p:pic>
          <p:sp>
            <p:nvSpPr>
              <p:cNvPr id="28" name="Rechteck 27">
                <a:extLst>
                  <a:ext uri="{FF2B5EF4-FFF2-40B4-BE49-F238E27FC236}">
                    <a16:creationId xmlns:a16="http://schemas.microsoft.com/office/drawing/2014/main" id="{8AD43BAE-F667-4859-A42B-3828F545314A}"/>
                  </a:ext>
                </a:extLst>
              </p:cNvPr>
              <p:cNvSpPr/>
              <p:nvPr/>
            </p:nvSpPr>
            <p:spPr>
              <a:xfrm>
                <a:off x="2481600" y="3733829"/>
                <a:ext cx="1620000" cy="684000"/>
              </a:xfrm>
              <a:prstGeom prst="rect">
                <a:avLst/>
              </a:prstGeom>
              <a:solidFill>
                <a:schemeClr val="bg1"/>
              </a:solidFill>
              <a:scene3d>
                <a:camera prst="orthographicFront"/>
                <a:lightRig rig="flat" dir="t"/>
              </a:scene3d>
              <a:sp3d prstMaterial="dkEdge"/>
            </p:spPr>
            <p:style>
              <a:lnRef idx="0">
                <a:schemeClr val="lt2">
                  <a:hueOff val="0"/>
                  <a:satOff val="0"/>
                  <a:lumOff val="0"/>
                  <a:alphaOff val="0"/>
                </a:schemeClr>
              </a:lnRef>
              <a:fillRef idx="2">
                <a:schemeClr val="dk2">
                  <a:hueOff val="0"/>
                  <a:satOff val="0"/>
                  <a:lumOff val="0"/>
                  <a:alphaOff val="0"/>
                </a:schemeClr>
              </a:fillRef>
              <a:effectRef idx="1">
                <a:schemeClr val="dk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/>
              </a:fontRef>
            </p:style>
            <p:txBody>
              <a:bodyPr spcFirstLastPara="0" vert="horz" wrap="square" lIns="720000" tIns="5080" rIns="5080" bIns="5080" numCol="1" spcCol="1270" rtlCol="0" anchor="ctr" anchorCtr="0">
                <a:noAutofit/>
              </a:bodyPr>
              <a:lstStyle/>
              <a:p>
                <a:pPr defTabSz="355600" rtl="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de-DE" sz="1000">
                    <a:solidFill>
                      <a:schemeClr val="tx1"/>
                    </a:solidFill>
                  </a:rPr>
                  <a:t>MAXIMILIAN TROPSCHUH</a:t>
                </a:r>
                <a:br>
                  <a:rPr lang="de-DE" sz="1000">
                    <a:solidFill>
                      <a:schemeClr val="tx1"/>
                    </a:solidFill>
                  </a:rPr>
                </a:br>
                <a:r>
                  <a:rPr lang="de-DE" sz="900">
                    <a:solidFill>
                      <a:schemeClr val="tx1"/>
                    </a:solidFill>
                  </a:rPr>
                  <a:t>VP Technologie</a:t>
                </a:r>
              </a:p>
            </p:txBody>
          </p:sp>
          <p:sp>
            <p:nvSpPr>
              <p:cNvPr id="29" name="Rechteck 28" descr="Platzhalter für Profilfoto">
                <a:extLst>
                  <a:ext uri="{FF2B5EF4-FFF2-40B4-BE49-F238E27FC236}">
                    <a16:creationId xmlns:a16="http://schemas.microsoft.com/office/drawing/2014/main" id="{31FF547A-CDAC-4DB0-8683-977910F27740}"/>
                  </a:ext>
                </a:extLst>
              </p:cNvPr>
              <p:cNvSpPr/>
              <p:nvPr/>
            </p:nvSpPr>
            <p:spPr>
              <a:xfrm>
                <a:off x="2522082" y="3769829"/>
                <a:ext cx="612000" cy="612000"/>
              </a:xfrm>
              <a:prstGeom prst="rect">
                <a:avLst/>
              </a:prstGeom>
              <a:blipFill>
                <a:blip r:embed="rId14" cstate="print">
                  <a:extLst>
                    <a:ext uri="{BEBA8EAE-BF5A-486C-A8C5-ECC9F3942E4B}">
                      <a14:imgProps xmlns:a14="http://schemas.microsoft.com/office/drawing/2010/main">
                        <a14:imgLayer r:embed="rId15">
                          <a14:imgEffect>
                            <a14:saturation sat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 l="-3334" t="-4091" r="-4362" b="-3069"/>
                </a:stretch>
              </a:blipFill>
              <a:ln>
                <a:noFill/>
              </a:ln>
            </p:spPr>
            <p:style>
              <a:lnRef idx="1">
                <a:scrgbClr r="0" g="0" b="0"/>
              </a:lnRef>
              <a:fillRef idx="1">
                <a:scrgbClr r="0" g="0" b="0"/>
              </a:fillRef>
              <a:effectRef idx="1">
                <a:schemeClr val="dk2">
                  <a:tint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2">
                  <a:hueOff val="0"/>
                  <a:satOff val="0"/>
                  <a:lumOff val="0"/>
                  <a:alphaOff val="0"/>
                </a:schemeClr>
              </a:fontRef>
            </p:style>
          </p:sp>
        </p:grpSp>
        <p:sp>
          <p:nvSpPr>
            <p:cNvPr id="30" name="Rechteck 29" descr="Profil ohne Foto">
              <a:extLst>
                <a:ext uri="{FF2B5EF4-FFF2-40B4-BE49-F238E27FC236}">
                  <a16:creationId xmlns:a16="http://schemas.microsoft.com/office/drawing/2014/main" id="{56C4AF74-02F0-4A55-BA1E-D968151F6BE3}"/>
                </a:ext>
              </a:extLst>
            </p:cNvPr>
            <p:cNvSpPr/>
            <p:nvPr/>
          </p:nvSpPr>
          <p:spPr>
            <a:xfrm>
              <a:off x="2743945" y="4531463"/>
              <a:ext cx="1332000" cy="468000"/>
            </a:xfrm>
            <a:prstGeom prst="rect">
              <a:avLst/>
            </a:prstGeom>
            <a:solidFill>
              <a:schemeClr val="bg1"/>
            </a:solidFill>
            <a:scene3d>
              <a:camera prst="orthographicFront"/>
              <a:lightRig rig="flat" dir="t"/>
            </a:scene3d>
            <a:sp3d prstMaterial="dkEdge"/>
          </p:spPr>
          <p:style>
            <a:lnRef idx="0">
              <a:schemeClr val="lt2">
                <a:hueOff val="0"/>
                <a:satOff val="0"/>
                <a:lumOff val="0"/>
                <a:alphaOff val="0"/>
              </a:schemeClr>
            </a:lnRef>
            <a:fillRef idx="2">
              <a:schemeClr val="dk2">
                <a:hueOff val="0"/>
                <a:satOff val="0"/>
                <a:lumOff val="0"/>
                <a:alphaOff val="0"/>
              </a:schemeClr>
            </a:fillRef>
            <a:effectRef idx="1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144000" tIns="5080" rIns="5080" bIns="5080" numCol="1" spcCol="1270" rtlCol="0" anchor="ctr" anchorCtr="0">
              <a:noAutofit/>
            </a:bodyPr>
            <a:lstStyle/>
            <a:p>
              <a:pPr defTabSz="355600" rtl="0">
                <a:lnSpc>
                  <a:spcPct val="90000"/>
                </a:lnSpc>
                <a:spcBef>
                  <a:spcPct val="0"/>
                </a:spcBef>
              </a:pPr>
              <a:r>
                <a:rPr lang="de-DE" sz="1000">
                  <a:solidFill>
                    <a:schemeClr val="tx1"/>
                  </a:solidFill>
                </a:rPr>
                <a:t>SOFIA STEIN</a:t>
              </a:r>
            </a:p>
            <a:p>
              <a:pPr defTabSz="3556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900" dirty="0">
                  <a:solidFill>
                    <a:schemeClr val="tx1"/>
                  </a:solidFill>
                </a:rPr>
                <a:t>Helpdesk</a:t>
              </a:r>
            </a:p>
          </p:txBody>
        </p:sp>
        <p:grpSp>
          <p:nvGrpSpPr>
            <p:cNvPr id="122" name="Gruppe 121" descr="Profil ohne Foto">
              <a:extLst>
                <a:ext uri="{FF2B5EF4-FFF2-40B4-BE49-F238E27FC236}">
                  <a16:creationId xmlns:a16="http://schemas.microsoft.com/office/drawing/2014/main" id="{A05CA452-6DC6-40AB-868A-C7DB498EA7C5}"/>
                </a:ext>
              </a:extLst>
            </p:cNvPr>
            <p:cNvGrpSpPr/>
            <p:nvPr/>
          </p:nvGrpSpPr>
          <p:grpSpPr>
            <a:xfrm>
              <a:off x="2625973" y="5017690"/>
              <a:ext cx="1585474" cy="775681"/>
              <a:chOff x="2625973" y="5017690"/>
              <a:chExt cx="1585474" cy="775681"/>
            </a:xfrm>
          </p:grpSpPr>
          <p:pic>
            <p:nvPicPr>
              <p:cNvPr id="63" name="Bild 62" descr="Schatten">
                <a:extLst>
                  <a:ext uri="{FF2B5EF4-FFF2-40B4-BE49-F238E27FC236}">
                    <a16:creationId xmlns:a16="http://schemas.microsoft.com/office/drawing/2014/main" id="{50F818E1-1CE3-46DC-928B-5CC6FC89388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267" t="62187" r="9778" b="8282"/>
              <a:stretch/>
            </p:blipFill>
            <p:spPr>
              <a:xfrm>
                <a:off x="2625973" y="5092187"/>
                <a:ext cx="1585474" cy="701184"/>
              </a:xfrm>
              <a:prstGeom prst="rect">
                <a:avLst/>
              </a:prstGeom>
            </p:spPr>
          </p:pic>
          <p:sp>
            <p:nvSpPr>
              <p:cNvPr id="53" name="Rechteck 52">
                <a:extLst>
                  <a:ext uri="{FF2B5EF4-FFF2-40B4-BE49-F238E27FC236}">
                    <a16:creationId xmlns:a16="http://schemas.microsoft.com/office/drawing/2014/main" id="{BB8AC8E4-BB12-422D-88B6-6BED5C5A85CE}"/>
                  </a:ext>
                </a:extLst>
              </p:cNvPr>
              <p:cNvSpPr/>
              <p:nvPr/>
            </p:nvSpPr>
            <p:spPr>
              <a:xfrm>
                <a:off x="2743945" y="5017690"/>
                <a:ext cx="1332000" cy="468000"/>
              </a:xfrm>
              <a:prstGeom prst="rect">
                <a:avLst/>
              </a:prstGeom>
              <a:solidFill>
                <a:schemeClr val="bg1"/>
              </a:solidFill>
              <a:scene3d>
                <a:camera prst="orthographicFront"/>
                <a:lightRig rig="flat" dir="t"/>
              </a:scene3d>
              <a:sp3d prstMaterial="dkEdge"/>
            </p:spPr>
            <p:style>
              <a:lnRef idx="0">
                <a:schemeClr val="lt2">
                  <a:hueOff val="0"/>
                  <a:satOff val="0"/>
                  <a:lumOff val="0"/>
                  <a:alphaOff val="0"/>
                </a:schemeClr>
              </a:lnRef>
              <a:fillRef idx="2">
                <a:schemeClr val="dk2">
                  <a:hueOff val="0"/>
                  <a:satOff val="0"/>
                  <a:lumOff val="0"/>
                  <a:alphaOff val="0"/>
                </a:schemeClr>
              </a:fillRef>
              <a:effectRef idx="1">
                <a:schemeClr val="dk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/>
              </a:fontRef>
            </p:style>
            <p:txBody>
              <a:bodyPr spcFirstLastPara="0" vert="horz" wrap="square" lIns="144000" tIns="5080" rIns="5080" bIns="5080" numCol="1" spcCol="1270" rtlCol="0" anchor="ctr" anchorCtr="0">
                <a:noAutofit/>
              </a:bodyPr>
              <a:lstStyle/>
              <a:p>
                <a:pPr defTabSz="355600" rtl="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de-DE" sz="1000">
                    <a:solidFill>
                      <a:schemeClr val="tx1"/>
                    </a:solidFill>
                  </a:rPr>
                  <a:t>KALLE PERSSON</a:t>
                </a:r>
                <a:br>
                  <a:rPr lang="de-DE" sz="1000">
                    <a:solidFill>
                      <a:schemeClr val="tx1"/>
                    </a:solidFill>
                  </a:rPr>
                </a:br>
                <a:r>
                  <a:rPr lang="de-DE" sz="900">
                    <a:solidFill>
                      <a:schemeClr val="tx1"/>
                    </a:solidFill>
                  </a:rPr>
                  <a:t>Projektmanager</a:t>
                </a:r>
              </a:p>
            </p:txBody>
          </p:sp>
        </p:grpSp>
        <p:sp>
          <p:nvSpPr>
            <p:cNvPr id="75" name="Ellipse 74">
              <a:extLst>
                <a:ext uri="{FF2B5EF4-FFF2-40B4-BE49-F238E27FC236}">
                  <a16:creationId xmlns:a16="http://schemas.microsoft.com/office/drawing/2014/main" id="{377C7ADF-3A6D-43E9-83EF-56536586C28E}"/>
                </a:ext>
              </a:extLst>
            </p:cNvPr>
            <p:cNvSpPr/>
            <p:nvPr/>
          </p:nvSpPr>
          <p:spPr>
            <a:xfrm>
              <a:off x="2552392" y="4388832"/>
              <a:ext cx="72000" cy="72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de-DE"/>
            </a:p>
          </p:txBody>
        </p:sp>
      </p:grpSp>
      <p:grpSp>
        <p:nvGrpSpPr>
          <p:cNvPr id="140" name="Gruppe 139" descr="Hierarchieebene 3, Element 3">
            <a:extLst>
              <a:ext uri="{FF2B5EF4-FFF2-40B4-BE49-F238E27FC236}">
                <a16:creationId xmlns:a16="http://schemas.microsoft.com/office/drawing/2014/main" id="{03D44A78-C928-483A-9538-F32741EA5816}"/>
              </a:ext>
            </a:extLst>
          </p:cNvPr>
          <p:cNvGrpSpPr/>
          <p:nvPr/>
        </p:nvGrpSpPr>
        <p:grpSpPr>
          <a:xfrm>
            <a:off x="4224526" y="3733829"/>
            <a:ext cx="1888331" cy="1565964"/>
            <a:chOff x="4224526" y="3733829"/>
            <a:chExt cx="1888331" cy="1565964"/>
          </a:xfrm>
        </p:grpSpPr>
        <p:cxnSp>
          <p:nvCxnSpPr>
            <p:cNvPr id="78" name="Verbinder: Winkel 77">
              <a:extLst>
                <a:ext uri="{FF2B5EF4-FFF2-40B4-BE49-F238E27FC236}">
                  <a16:creationId xmlns:a16="http://schemas.microsoft.com/office/drawing/2014/main" id="{CDD86C20-828C-4489-9156-CC13FCB8F35F}"/>
                </a:ext>
              </a:extLst>
            </p:cNvPr>
            <p:cNvCxnSpPr>
              <a:cxnSpLocks/>
              <a:stCxn id="77" idx="4"/>
              <a:endCxn id="34" idx="1"/>
            </p:cNvCxnSpPr>
            <p:nvPr/>
          </p:nvCxnSpPr>
          <p:spPr>
            <a:xfrm rot="16200000" flipH="1">
              <a:off x="4383453" y="4535370"/>
              <a:ext cx="304631" cy="155554"/>
            </a:xfrm>
            <a:prstGeom prst="bentConnector2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3" name="Gruppe 122" descr="Profil mit Foto">
              <a:extLst>
                <a:ext uri="{FF2B5EF4-FFF2-40B4-BE49-F238E27FC236}">
                  <a16:creationId xmlns:a16="http://schemas.microsoft.com/office/drawing/2014/main" id="{E1C2B801-4014-4EE7-A8E5-4717D23200EC}"/>
                </a:ext>
              </a:extLst>
            </p:cNvPr>
            <p:cNvGrpSpPr/>
            <p:nvPr/>
          </p:nvGrpSpPr>
          <p:grpSpPr>
            <a:xfrm>
              <a:off x="4224526" y="3733829"/>
              <a:ext cx="1888331" cy="974402"/>
              <a:chOff x="4224526" y="3733829"/>
              <a:chExt cx="1888331" cy="974402"/>
            </a:xfrm>
          </p:grpSpPr>
          <p:pic>
            <p:nvPicPr>
              <p:cNvPr id="59" name="Bild 58" descr="Schatten">
                <a:extLst>
                  <a:ext uri="{FF2B5EF4-FFF2-40B4-BE49-F238E27FC236}">
                    <a16:creationId xmlns:a16="http://schemas.microsoft.com/office/drawing/2014/main" id="{E0D52A11-8536-4764-9F84-E2062F634EB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267" t="62187" r="9778" b="8282"/>
              <a:stretch/>
            </p:blipFill>
            <p:spPr>
              <a:xfrm>
                <a:off x="4224526" y="4007047"/>
                <a:ext cx="1888331" cy="701184"/>
              </a:xfrm>
              <a:prstGeom prst="rect">
                <a:avLst/>
              </a:prstGeom>
            </p:spPr>
          </p:pic>
          <p:sp>
            <p:nvSpPr>
              <p:cNvPr id="32" name="Rechteck 31">
                <a:extLst>
                  <a:ext uri="{FF2B5EF4-FFF2-40B4-BE49-F238E27FC236}">
                    <a16:creationId xmlns:a16="http://schemas.microsoft.com/office/drawing/2014/main" id="{C33EE306-C27B-4AAB-B144-4045F4FFB0DE}"/>
                  </a:ext>
                </a:extLst>
              </p:cNvPr>
              <p:cNvSpPr/>
              <p:nvPr/>
            </p:nvSpPr>
            <p:spPr>
              <a:xfrm>
                <a:off x="4351200" y="3733829"/>
                <a:ext cx="1620000" cy="684000"/>
              </a:xfrm>
              <a:prstGeom prst="rect">
                <a:avLst/>
              </a:prstGeom>
              <a:solidFill>
                <a:schemeClr val="bg1"/>
              </a:solidFill>
              <a:scene3d>
                <a:camera prst="orthographicFront"/>
                <a:lightRig rig="flat" dir="t"/>
              </a:scene3d>
              <a:sp3d prstMaterial="dkEdge"/>
            </p:spPr>
            <p:style>
              <a:lnRef idx="0">
                <a:schemeClr val="lt2">
                  <a:hueOff val="0"/>
                  <a:satOff val="0"/>
                  <a:lumOff val="0"/>
                  <a:alphaOff val="0"/>
                </a:schemeClr>
              </a:lnRef>
              <a:fillRef idx="2">
                <a:schemeClr val="dk2">
                  <a:hueOff val="0"/>
                  <a:satOff val="0"/>
                  <a:lumOff val="0"/>
                  <a:alphaOff val="0"/>
                </a:schemeClr>
              </a:fillRef>
              <a:effectRef idx="1">
                <a:schemeClr val="dk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/>
              </a:fontRef>
            </p:style>
            <p:txBody>
              <a:bodyPr spcFirstLastPara="0" vert="horz" wrap="square" lIns="720000" tIns="5080" rIns="5080" bIns="5080" numCol="1" spcCol="1270" rtlCol="0" anchor="ctr" anchorCtr="0">
                <a:noAutofit/>
              </a:bodyPr>
              <a:lstStyle/>
              <a:p>
                <a:pPr defTabSz="355600" rtl="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de-DE" sz="1000">
                    <a:solidFill>
                      <a:schemeClr val="tx1"/>
                    </a:solidFill>
                  </a:rPr>
                  <a:t>ALINA MÖLLER</a:t>
                </a:r>
                <a:br>
                  <a:rPr lang="de-DE" sz="1000">
                    <a:solidFill>
                      <a:schemeClr val="tx1"/>
                    </a:solidFill>
                  </a:rPr>
                </a:br>
                <a:r>
                  <a:rPr lang="de-DE" sz="900">
                    <a:solidFill>
                      <a:schemeClr val="tx1"/>
                    </a:solidFill>
                  </a:rPr>
                  <a:t>VP Betrieb</a:t>
                </a:r>
              </a:p>
            </p:txBody>
          </p:sp>
          <p:sp>
            <p:nvSpPr>
              <p:cNvPr id="33" name="Rechteck 32" descr="Platzhalter für Profilfoto">
                <a:extLst>
                  <a:ext uri="{FF2B5EF4-FFF2-40B4-BE49-F238E27FC236}">
                    <a16:creationId xmlns:a16="http://schemas.microsoft.com/office/drawing/2014/main" id="{D4FE652F-B3B4-4A3D-934D-E2D047ADFE60}"/>
                  </a:ext>
                </a:extLst>
              </p:cNvPr>
              <p:cNvSpPr/>
              <p:nvPr/>
            </p:nvSpPr>
            <p:spPr>
              <a:xfrm>
                <a:off x="4391682" y="3769829"/>
                <a:ext cx="612000" cy="612000"/>
              </a:xfrm>
              <a:prstGeom prst="rect">
                <a:avLst/>
              </a:prstGeom>
              <a:blipFill>
                <a:blip r:embed="rId16" cstate="print">
                  <a:extLst>
                    <a:ext uri="{BEBA8EAE-BF5A-486C-A8C5-ECC9F3942E4B}">
                      <a14:imgProps xmlns:a14="http://schemas.microsoft.com/office/drawing/2010/main">
                        <a14:imgLayer r:embed="rId17">
                          <a14:imgEffect>
                            <a14:saturation sat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 l="-3334" t="-4603" r="-4876" b="-3069"/>
                </a:stretch>
              </a:blipFill>
              <a:ln>
                <a:noFill/>
              </a:ln>
            </p:spPr>
            <p:style>
              <a:lnRef idx="1">
                <a:scrgbClr r="0" g="0" b="0"/>
              </a:lnRef>
              <a:fillRef idx="1">
                <a:scrgbClr r="0" g="0" b="0"/>
              </a:fillRef>
              <a:effectRef idx="1">
                <a:schemeClr val="dk2">
                  <a:tint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2">
                  <a:hueOff val="0"/>
                  <a:satOff val="0"/>
                  <a:lumOff val="0"/>
                  <a:alphaOff val="0"/>
                </a:schemeClr>
              </a:fontRef>
            </p:style>
          </p:sp>
        </p:grpSp>
        <p:grpSp>
          <p:nvGrpSpPr>
            <p:cNvPr id="124" name="Gruppe 123" descr="Profil ohne Foto">
              <a:extLst>
                <a:ext uri="{FF2B5EF4-FFF2-40B4-BE49-F238E27FC236}">
                  <a16:creationId xmlns:a16="http://schemas.microsoft.com/office/drawing/2014/main" id="{0DE4C3B6-0BD6-4E47-8897-1AEF722664BD}"/>
                </a:ext>
              </a:extLst>
            </p:cNvPr>
            <p:cNvGrpSpPr/>
            <p:nvPr/>
          </p:nvGrpSpPr>
          <p:grpSpPr>
            <a:xfrm>
              <a:off x="4489794" y="4531463"/>
              <a:ext cx="1585474" cy="768330"/>
              <a:chOff x="4489794" y="4531463"/>
              <a:chExt cx="1585474" cy="768330"/>
            </a:xfrm>
          </p:grpSpPr>
          <p:pic>
            <p:nvPicPr>
              <p:cNvPr id="65" name="Bild 64" descr="Schatten">
                <a:extLst>
                  <a:ext uri="{FF2B5EF4-FFF2-40B4-BE49-F238E27FC236}">
                    <a16:creationId xmlns:a16="http://schemas.microsoft.com/office/drawing/2014/main" id="{B078A397-732E-4B5A-A229-31DC127C648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267" t="62187" r="9778" b="8282"/>
              <a:stretch/>
            </p:blipFill>
            <p:spPr>
              <a:xfrm>
                <a:off x="4489794" y="4598609"/>
                <a:ext cx="1585474" cy="701184"/>
              </a:xfrm>
              <a:prstGeom prst="rect">
                <a:avLst/>
              </a:prstGeom>
            </p:spPr>
          </p:pic>
          <p:sp>
            <p:nvSpPr>
              <p:cNvPr id="34" name="Rechteck 33">
                <a:extLst>
                  <a:ext uri="{FF2B5EF4-FFF2-40B4-BE49-F238E27FC236}">
                    <a16:creationId xmlns:a16="http://schemas.microsoft.com/office/drawing/2014/main" id="{B9C6D05C-1014-4445-90A3-E1677A9676F6}"/>
                  </a:ext>
                </a:extLst>
              </p:cNvPr>
              <p:cNvSpPr/>
              <p:nvPr/>
            </p:nvSpPr>
            <p:spPr>
              <a:xfrm>
                <a:off x="4613545" y="4531463"/>
                <a:ext cx="1332000" cy="468000"/>
              </a:xfrm>
              <a:prstGeom prst="rect">
                <a:avLst/>
              </a:prstGeom>
              <a:solidFill>
                <a:schemeClr val="bg1"/>
              </a:solidFill>
              <a:scene3d>
                <a:camera prst="orthographicFront"/>
                <a:lightRig rig="flat" dir="t"/>
              </a:scene3d>
              <a:sp3d prstMaterial="dkEdge"/>
            </p:spPr>
            <p:style>
              <a:lnRef idx="0">
                <a:schemeClr val="lt2">
                  <a:hueOff val="0"/>
                  <a:satOff val="0"/>
                  <a:lumOff val="0"/>
                  <a:alphaOff val="0"/>
                </a:schemeClr>
              </a:lnRef>
              <a:fillRef idx="2">
                <a:schemeClr val="dk2">
                  <a:hueOff val="0"/>
                  <a:satOff val="0"/>
                  <a:lumOff val="0"/>
                  <a:alphaOff val="0"/>
                </a:schemeClr>
              </a:fillRef>
              <a:effectRef idx="1">
                <a:schemeClr val="dk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/>
              </a:fontRef>
            </p:style>
            <p:txBody>
              <a:bodyPr spcFirstLastPara="0" vert="horz" wrap="square" lIns="144000" tIns="5080" rIns="5080" bIns="5080" numCol="1" spcCol="1270" rtlCol="0" anchor="ctr" anchorCtr="0">
                <a:noAutofit/>
              </a:bodyPr>
              <a:lstStyle/>
              <a:p>
                <a:pPr defTabSz="355600" rtl="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de-DE" sz="1000">
                    <a:solidFill>
                      <a:schemeClr val="tx1"/>
                    </a:solidFill>
                  </a:rPr>
                  <a:t>JENS MARTENSSON</a:t>
                </a:r>
                <a:br>
                  <a:rPr lang="de-DE" sz="1000">
                    <a:solidFill>
                      <a:schemeClr val="tx1"/>
                    </a:solidFill>
                  </a:rPr>
                </a:br>
                <a:r>
                  <a:rPr lang="de-DE" sz="900">
                    <a:solidFill>
                      <a:schemeClr val="tx1"/>
                    </a:solidFill>
                  </a:rPr>
                  <a:t>Anlagen</a:t>
                </a:r>
              </a:p>
            </p:txBody>
          </p:sp>
        </p:grpSp>
        <p:sp>
          <p:nvSpPr>
            <p:cNvPr id="77" name="Ellipse 76">
              <a:extLst>
                <a:ext uri="{FF2B5EF4-FFF2-40B4-BE49-F238E27FC236}">
                  <a16:creationId xmlns:a16="http://schemas.microsoft.com/office/drawing/2014/main" id="{37BE795A-B795-4AA1-9582-DC2F43DCC9D9}"/>
                </a:ext>
              </a:extLst>
            </p:cNvPr>
            <p:cNvSpPr/>
            <p:nvPr/>
          </p:nvSpPr>
          <p:spPr>
            <a:xfrm>
              <a:off x="4421991" y="4388832"/>
              <a:ext cx="72000" cy="72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de-DE"/>
            </a:p>
          </p:txBody>
        </p:sp>
      </p:grpSp>
      <p:grpSp>
        <p:nvGrpSpPr>
          <p:cNvPr id="135" name="Gruppe 134" descr="Hierarchieebene 3, Element 4">
            <a:extLst>
              <a:ext uri="{FF2B5EF4-FFF2-40B4-BE49-F238E27FC236}">
                <a16:creationId xmlns:a16="http://schemas.microsoft.com/office/drawing/2014/main" id="{D3F63E85-353C-47AE-A7E6-66AAB4E3FA0B}"/>
              </a:ext>
            </a:extLst>
          </p:cNvPr>
          <p:cNvGrpSpPr/>
          <p:nvPr/>
        </p:nvGrpSpPr>
        <p:grpSpPr>
          <a:xfrm>
            <a:off x="6097872" y="3733829"/>
            <a:ext cx="1888331" cy="1565964"/>
            <a:chOff x="6097872" y="3733829"/>
            <a:chExt cx="1888331" cy="1565964"/>
          </a:xfrm>
        </p:grpSpPr>
        <p:cxnSp>
          <p:nvCxnSpPr>
            <p:cNvPr id="80" name="Verbinder: Winkel 79">
              <a:extLst>
                <a:ext uri="{FF2B5EF4-FFF2-40B4-BE49-F238E27FC236}">
                  <a16:creationId xmlns:a16="http://schemas.microsoft.com/office/drawing/2014/main" id="{DBCDF41A-0F95-43AF-8067-F81B20A7DBA6}"/>
                </a:ext>
              </a:extLst>
            </p:cNvPr>
            <p:cNvCxnSpPr>
              <a:cxnSpLocks/>
              <a:stCxn id="79" idx="4"/>
              <a:endCxn id="38" idx="1"/>
            </p:cNvCxnSpPr>
            <p:nvPr/>
          </p:nvCxnSpPr>
          <p:spPr>
            <a:xfrm rot="16200000" flipH="1">
              <a:off x="6253052" y="4535369"/>
              <a:ext cx="304631" cy="155555"/>
            </a:xfrm>
            <a:prstGeom prst="bentConnector2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1" name="Gruppe 130" descr="Profil mit Foto">
              <a:extLst>
                <a:ext uri="{FF2B5EF4-FFF2-40B4-BE49-F238E27FC236}">
                  <a16:creationId xmlns:a16="http://schemas.microsoft.com/office/drawing/2014/main" id="{F20711AA-82A3-48C6-93F7-D3430DBC8AF8}"/>
                </a:ext>
              </a:extLst>
            </p:cNvPr>
            <p:cNvGrpSpPr/>
            <p:nvPr/>
          </p:nvGrpSpPr>
          <p:grpSpPr>
            <a:xfrm>
              <a:off x="6097872" y="3733829"/>
              <a:ext cx="1888331" cy="974402"/>
              <a:chOff x="6097872" y="3733829"/>
              <a:chExt cx="1888331" cy="974402"/>
            </a:xfrm>
          </p:grpSpPr>
          <p:pic>
            <p:nvPicPr>
              <p:cNvPr id="60" name="Bild 59" descr="Schatten">
                <a:extLst>
                  <a:ext uri="{FF2B5EF4-FFF2-40B4-BE49-F238E27FC236}">
                    <a16:creationId xmlns:a16="http://schemas.microsoft.com/office/drawing/2014/main" id="{69FBFAA8-3373-4DA1-A088-7E3496CF567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267" t="62187" r="9778" b="8282"/>
              <a:stretch/>
            </p:blipFill>
            <p:spPr>
              <a:xfrm>
                <a:off x="6097872" y="4007047"/>
                <a:ext cx="1888331" cy="701184"/>
              </a:xfrm>
              <a:prstGeom prst="rect">
                <a:avLst/>
              </a:prstGeom>
            </p:spPr>
          </p:pic>
          <p:sp>
            <p:nvSpPr>
              <p:cNvPr id="36" name="Rechteck 35">
                <a:extLst>
                  <a:ext uri="{FF2B5EF4-FFF2-40B4-BE49-F238E27FC236}">
                    <a16:creationId xmlns:a16="http://schemas.microsoft.com/office/drawing/2014/main" id="{95656520-BCB2-4EC3-826A-C139F4D5BF29}"/>
                  </a:ext>
                </a:extLst>
              </p:cNvPr>
              <p:cNvSpPr/>
              <p:nvPr/>
            </p:nvSpPr>
            <p:spPr>
              <a:xfrm>
                <a:off x="6220800" y="3733829"/>
                <a:ext cx="1620000" cy="684000"/>
              </a:xfrm>
              <a:prstGeom prst="rect">
                <a:avLst/>
              </a:prstGeom>
              <a:solidFill>
                <a:schemeClr val="bg1"/>
              </a:solidFill>
              <a:scene3d>
                <a:camera prst="orthographicFront"/>
                <a:lightRig rig="flat" dir="t"/>
              </a:scene3d>
              <a:sp3d prstMaterial="dkEdge"/>
            </p:spPr>
            <p:style>
              <a:lnRef idx="0">
                <a:schemeClr val="lt2">
                  <a:hueOff val="0"/>
                  <a:satOff val="0"/>
                  <a:lumOff val="0"/>
                  <a:alphaOff val="0"/>
                </a:schemeClr>
              </a:lnRef>
              <a:fillRef idx="2">
                <a:schemeClr val="dk2">
                  <a:hueOff val="0"/>
                  <a:satOff val="0"/>
                  <a:lumOff val="0"/>
                  <a:alphaOff val="0"/>
                </a:schemeClr>
              </a:fillRef>
              <a:effectRef idx="1">
                <a:schemeClr val="dk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/>
              </a:fontRef>
            </p:style>
            <p:txBody>
              <a:bodyPr spcFirstLastPara="0" vert="horz" wrap="square" lIns="720000" tIns="5080" rIns="5080" bIns="5080" numCol="1" spcCol="1270" rtlCol="0" anchor="ctr" anchorCtr="0">
                <a:noAutofit/>
              </a:bodyPr>
              <a:lstStyle/>
              <a:p>
                <a:pPr defTabSz="355600" rtl="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de-DE" sz="1000">
                    <a:solidFill>
                      <a:schemeClr val="tx1"/>
                    </a:solidFill>
                  </a:rPr>
                  <a:t>JAN SACHWEH </a:t>
                </a:r>
                <a:br>
                  <a:rPr lang="de-DE" sz="1000">
                    <a:solidFill>
                      <a:schemeClr val="tx1"/>
                    </a:solidFill>
                  </a:rPr>
                </a:br>
                <a:r>
                  <a:rPr lang="de-DE" sz="900">
                    <a:solidFill>
                      <a:schemeClr val="tx1"/>
                    </a:solidFill>
                  </a:rPr>
                  <a:t>VP Marketing</a:t>
                </a:r>
              </a:p>
            </p:txBody>
          </p:sp>
          <p:sp>
            <p:nvSpPr>
              <p:cNvPr id="37" name="Rechteck 36" descr="Platzhalter für Profilfoto">
                <a:extLst>
                  <a:ext uri="{FF2B5EF4-FFF2-40B4-BE49-F238E27FC236}">
                    <a16:creationId xmlns:a16="http://schemas.microsoft.com/office/drawing/2014/main" id="{FCBB985F-BF1D-49C5-989C-8513CB5F2CE8}"/>
                  </a:ext>
                </a:extLst>
              </p:cNvPr>
              <p:cNvSpPr/>
              <p:nvPr/>
            </p:nvSpPr>
            <p:spPr>
              <a:xfrm>
                <a:off x="6261282" y="3769829"/>
                <a:ext cx="612000" cy="612000"/>
              </a:xfrm>
              <a:prstGeom prst="rect">
                <a:avLst/>
              </a:prstGeom>
              <a:blipFill>
                <a:blip r:embed="rId18" cstate="print">
                  <a:extLst>
                    <a:ext uri="{BEBA8EAE-BF5A-486C-A8C5-ECC9F3942E4B}">
                      <a14:imgProps xmlns:a14="http://schemas.microsoft.com/office/drawing/2010/main">
                        <a14:imgLayer r:embed="rId19">
                          <a14:imgEffect>
                            <a14:saturation sat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 l="-250" t="-4603" r="-4876" b="1"/>
                </a:stretch>
              </a:blipFill>
              <a:ln>
                <a:noFill/>
              </a:ln>
            </p:spPr>
            <p:style>
              <a:lnRef idx="1">
                <a:scrgbClr r="0" g="0" b="0"/>
              </a:lnRef>
              <a:fillRef idx="1">
                <a:scrgbClr r="0" g="0" b="0"/>
              </a:fillRef>
              <a:effectRef idx="1">
                <a:schemeClr val="dk2">
                  <a:tint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2">
                  <a:hueOff val="0"/>
                  <a:satOff val="0"/>
                  <a:lumOff val="0"/>
                  <a:alphaOff val="0"/>
                </a:schemeClr>
              </a:fontRef>
            </p:style>
          </p:sp>
        </p:grpSp>
        <p:grpSp>
          <p:nvGrpSpPr>
            <p:cNvPr id="126" name="Gruppe 125" descr="Profil ohne Foto">
              <a:extLst>
                <a:ext uri="{FF2B5EF4-FFF2-40B4-BE49-F238E27FC236}">
                  <a16:creationId xmlns:a16="http://schemas.microsoft.com/office/drawing/2014/main" id="{F444B61D-6B67-42CA-A5DC-72FD70D0B2F8}"/>
                </a:ext>
              </a:extLst>
            </p:cNvPr>
            <p:cNvGrpSpPr/>
            <p:nvPr/>
          </p:nvGrpSpPr>
          <p:grpSpPr>
            <a:xfrm>
              <a:off x="6353615" y="4531463"/>
              <a:ext cx="1585474" cy="768330"/>
              <a:chOff x="6353615" y="4531463"/>
              <a:chExt cx="1585474" cy="768330"/>
            </a:xfrm>
          </p:grpSpPr>
          <p:pic>
            <p:nvPicPr>
              <p:cNvPr id="66" name="Bild 65" descr="Schatten">
                <a:extLst>
                  <a:ext uri="{FF2B5EF4-FFF2-40B4-BE49-F238E27FC236}">
                    <a16:creationId xmlns:a16="http://schemas.microsoft.com/office/drawing/2014/main" id="{2857CFD2-AB86-42A9-9610-039A3FB17B5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267" t="62187" r="9778" b="8282"/>
              <a:stretch/>
            </p:blipFill>
            <p:spPr>
              <a:xfrm>
                <a:off x="6353615" y="4598609"/>
                <a:ext cx="1585474" cy="701184"/>
              </a:xfrm>
              <a:prstGeom prst="rect">
                <a:avLst/>
              </a:prstGeom>
            </p:spPr>
          </p:pic>
          <p:sp>
            <p:nvSpPr>
              <p:cNvPr id="38" name="Rechteck 37">
                <a:extLst>
                  <a:ext uri="{FF2B5EF4-FFF2-40B4-BE49-F238E27FC236}">
                    <a16:creationId xmlns:a16="http://schemas.microsoft.com/office/drawing/2014/main" id="{5A4A4EFF-4DED-4C0A-9884-14BA7167DCF6}"/>
                  </a:ext>
                </a:extLst>
              </p:cNvPr>
              <p:cNvSpPr/>
              <p:nvPr/>
            </p:nvSpPr>
            <p:spPr>
              <a:xfrm>
                <a:off x="6483145" y="4531463"/>
                <a:ext cx="1332000" cy="468000"/>
              </a:xfrm>
              <a:prstGeom prst="rect">
                <a:avLst/>
              </a:prstGeom>
              <a:solidFill>
                <a:schemeClr val="bg1"/>
              </a:solidFill>
              <a:scene3d>
                <a:camera prst="orthographicFront"/>
                <a:lightRig rig="flat" dir="t"/>
              </a:scene3d>
              <a:sp3d prstMaterial="dkEdge"/>
            </p:spPr>
            <p:style>
              <a:lnRef idx="0">
                <a:schemeClr val="lt2">
                  <a:hueOff val="0"/>
                  <a:satOff val="0"/>
                  <a:lumOff val="0"/>
                  <a:alphaOff val="0"/>
                </a:schemeClr>
              </a:lnRef>
              <a:fillRef idx="2">
                <a:schemeClr val="dk2">
                  <a:hueOff val="0"/>
                  <a:satOff val="0"/>
                  <a:lumOff val="0"/>
                  <a:alphaOff val="0"/>
                </a:schemeClr>
              </a:fillRef>
              <a:effectRef idx="1">
                <a:schemeClr val="dk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/>
              </a:fontRef>
            </p:style>
            <p:txBody>
              <a:bodyPr spcFirstLastPara="0" vert="horz" wrap="square" lIns="144000" tIns="5080" rIns="5080" bIns="5080" numCol="1" spcCol="1270" rtlCol="0" anchor="ctr" anchorCtr="0">
                <a:noAutofit/>
              </a:bodyPr>
              <a:lstStyle/>
              <a:p>
                <a:pPr defTabSz="355600" rtl="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de-DE" sz="1000">
                    <a:solidFill>
                      <a:schemeClr val="tx1"/>
                    </a:solidFill>
                  </a:rPr>
                  <a:t>KALLE PERSSON</a:t>
                </a:r>
                <a:br>
                  <a:rPr lang="de-DE" sz="1000">
                    <a:solidFill>
                      <a:schemeClr val="tx1"/>
                    </a:solidFill>
                  </a:rPr>
                </a:br>
                <a:r>
                  <a:rPr lang="de-DE" sz="900">
                    <a:solidFill>
                      <a:schemeClr val="tx1"/>
                    </a:solidFill>
                  </a:rPr>
                  <a:t>Projektmanager</a:t>
                </a:r>
              </a:p>
            </p:txBody>
          </p:sp>
        </p:grpSp>
        <p:sp>
          <p:nvSpPr>
            <p:cNvPr id="79" name="Ellipse 78">
              <a:extLst>
                <a:ext uri="{FF2B5EF4-FFF2-40B4-BE49-F238E27FC236}">
                  <a16:creationId xmlns:a16="http://schemas.microsoft.com/office/drawing/2014/main" id="{BA0D54C5-6F49-4C48-8414-376435C22C2E}"/>
                </a:ext>
              </a:extLst>
            </p:cNvPr>
            <p:cNvSpPr/>
            <p:nvPr/>
          </p:nvSpPr>
          <p:spPr>
            <a:xfrm>
              <a:off x="6291590" y="4388832"/>
              <a:ext cx="72000" cy="72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de-DE"/>
            </a:p>
          </p:txBody>
        </p:sp>
      </p:grpSp>
      <p:grpSp>
        <p:nvGrpSpPr>
          <p:cNvPr id="136" name="Gruppe 135" descr="Hierarchieebene 3, Element 5">
            <a:extLst>
              <a:ext uri="{FF2B5EF4-FFF2-40B4-BE49-F238E27FC236}">
                <a16:creationId xmlns:a16="http://schemas.microsoft.com/office/drawing/2014/main" id="{1E168CDC-2C18-4BDC-A5E0-9E0D67B6CAC9}"/>
              </a:ext>
            </a:extLst>
          </p:cNvPr>
          <p:cNvGrpSpPr/>
          <p:nvPr/>
        </p:nvGrpSpPr>
        <p:grpSpPr>
          <a:xfrm>
            <a:off x="7971218" y="3733829"/>
            <a:ext cx="1888331" cy="2543947"/>
            <a:chOff x="7971218" y="3733829"/>
            <a:chExt cx="1888331" cy="2543947"/>
          </a:xfrm>
        </p:grpSpPr>
        <p:cxnSp>
          <p:nvCxnSpPr>
            <p:cNvPr id="82" name="Verbinder: Winkel 81">
              <a:extLst>
                <a:ext uri="{FF2B5EF4-FFF2-40B4-BE49-F238E27FC236}">
                  <a16:creationId xmlns:a16="http://schemas.microsoft.com/office/drawing/2014/main" id="{1318082D-886B-45B1-86F2-B5C1B4E3154B}"/>
                </a:ext>
              </a:extLst>
            </p:cNvPr>
            <p:cNvCxnSpPr>
              <a:cxnSpLocks/>
              <a:stCxn id="81" idx="4"/>
              <a:endCxn id="42" idx="1"/>
            </p:cNvCxnSpPr>
            <p:nvPr/>
          </p:nvCxnSpPr>
          <p:spPr>
            <a:xfrm rot="16200000" flipH="1">
              <a:off x="8122652" y="4535369"/>
              <a:ext cx="304631" cy="155556"/>
            </a:xfrm>
            <a:prstGeom prst="bentConnector2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Verbinder: Winkel 87">
              <a:extLst>
                <a:ext uri="{FF2B5EF4-FFF2-40B4-BE49-F238E27FC236}">
                  <a16:creationId xmlns:a16="http://schemas.microsoft.com/office/drawing/2014/main" id="{72527411-DFE4-4D3E-83F8-0BEB168AF7B9}"/>
                </a:ext>
              </a:extLst>
            </p:cNvPr>
            <p:cNvCxnSpPr>
              <a:cxnSpLocks/>
              <a:stCxn id="81" idx="4"/>
              <a:endCxn id="57" idx="1"/>
            </p:cNvCxnSpPr>
            <p:nvPr/>
          </p:nvCxnSpPr>
          <p:spPr>
            <a:xfrm rot="16200000" flipH="1">
              <a:off x="7879538" y="4778483"/>
              <a:ext cx="790858" cy="155556"/>
            </a:xfrm>
            <a:prstGeom prst="bentConnector2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Verbinder: Winkel 88">
              <a:extLst>
                <a:ext uri="{FF2B5EF4-FFF2-40B4-BE49-F238E27FC236}">
                  <a16:creationId xmlns:a16="http://schemas.microsoft.com/office/drawing/2014/main" id="{A2C2D756-DE88-4C63-BA91-83719A49776A}"/>
                </a:ext>
              </a:extLst>
            </p:cNvPr>
            <p:cNvCxnSpPr>
              <a:cxnSpLocks/>
              <a:stCxn id="81" idx="4"/>
              <a:endCxn id="73" idx="1"/>
            </p:cNvCxnSpPr>
            <p:nvPr/>
          </p:nvCxnSpPr>
          <p:spPr>
            <a:xfrm rot="16200000" flipH="1">
              <a:off x="7636540" y="5021481"/>
              <a:ext cx="1276854" cy="155556"/>
            </a:xfrm>
            <a:prstGeom prst="bentConnector2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7" name="Gruppe 126" descr="Profil mit Foto">
              <a:extLst>
                <a:ext uri="{FF2B5EF4-FFF2-40B4-BE49-F238E27FC236}">
                  <a16:creationId xmlns:a16="http://schemas.microsoft.com/office/drawing/2014/main" id="{FB70C53F-F150-485B-82EF-DA07C7F588E0}"/>
                </a:ext>
              </a:extLst>
            </p:cNvPr>
            <p:cNvGrpSpPr/>
            <p:nvPr/>
          </p:nvGrpSpPr>
          <p:grpSpPr>
            <a:xfrm>
              <a:off x="7971218" y="3733829"/>
              <a:ext cx="1888331" cy="974402"/>
              <a:chOff x="7971218" y="3733829"/>
              <a:chExt cx="1888331" cy="974402"/>
            </a:xfrm>
          </p:grpSpPr>
          <p:pic>
            <p:nvPicPr>
              <p:cNvPr id="61" name="Bild 60" descr="Schatten">
                <a:extLst>
                  <a:ext uri="{FF2B5EF4-FFF2-40B4-BE49-F238E27FC236}">
                    <a16:creationId xmlns:a16="http://schemas.microsoft.com/office/drawing/2014/main" id="{70A9DDC7-8510-4D9E-9352-25B0AC253AC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267" t="62187" r="9778" b="8282"/>
              <a:stretch/>
            </p:blipFill>
            <p:spPr>
              <a:xfrm>
                <a:off x="7971218" y="4007047"/>
                <a:ext cx="1888331" cy="701184"/>
              </a:xfrm>
              <a:prstGeom prst="rect">
                <a:avLst/>
              </a:prstGeom>
            </p:spPr>
          </p:pic>
          <p:sp>
            <p:nvSpPr>
              <p:cNvPr id="40" name="Rechteck 39">
                <a:extLst>
                  <a:ext uri="{FF2B5EF4-FFF2-40B4-BE49-F238E27FC236}">
                    <a16:creationId xmlns:a16="http://schemas.microsoft.com/office/drawing/2014/main" id="{C7F203A5-B0A4-4204-8BD6-E9E482A24070}"/>
                  </a:ext>
                </a:extLst>
              </p:cNvPr>
              <p:cNvSpPr/>
              <p:nvPr/>
            </p:nvSpPr>
            <p:spPr>
              <a:xfrm>
                <a:off x="8090400" y="3733829"/>
                <a:ext cx="1620000" cy="684000"/>
              </a:xfrm>
              <a:prstGeom prst="rect">
                <a:avLst/>
              </a:prstGeom>
              <a:solidFill>
                <a:schemeClr val="bg1"/>
              </a:solidFill>
              <a:scene3d>
                <a:camera prst="orthographicFront"/>
                <a:lightRig rig="flat" dir="t"/>
              </a:scene3d>
              <a:sp3d prstMaterial="dkEdge"/>
            </p:spPr>
            <p:style>
              <a:lnRef idx="0">
                <a:schemeClr val="lt2">
                  <a:hueOff val="0"/>
                  <a:satOff val="0"/>
                  <a:lumOff val="0"/>
                  <a:alphaOff val="0"/>
                </a:schemeClr>
              </a:lnRef>
              <a:fillRef idx="2">
                <a:schemeClr val="dk2">
                  <a:hueOff val="0"/>
                  <a:satOff val="0"/>
                  <a:lumOff val="0"/>
                  <a:alphaOff val="0"/>
                </a:schemeClr>
              </a:fillRef>
              <a:effectRef idx="1">
                <a:schemeClr val="dk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/>
              </a:fontRef>
            </p:style>
            <p:txBody>
              <a:bodyPr spcFirstLastPara="0" vert="horz" wrap="square" lIns="720000" tIns="5080" rIns="5080" bIns="5080" numCol="1" spcCol="1270" rtlCol="0" anchor="ctr" anchorCtr="0">
                <a:noAutofit/>
              </a:bodyPr>
              <a:lstStyle/>
              <a:p>
                <a:pPr defTabSz="355600" rtl="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de-DE" sz="1000">
                    <a:solidFill>
                      <a:schemeClr val="tx1"/>
                    </a:solidFill>
                  </a:rPr>
                  <a:t>ELSA KRAMER</a:t>
                </a:r>
                <a:br>
                  <a:rPr lang="de-DE" sz="1000">
                    <a:solidFill>
                      <a:schemeClr val="tx1"/>
                    </a:solidFill>
                  </a:rPr>
                </a:br>
                <a:r>
                  <a:rPr lang="de-DE" sz="900">
                    <a:solidFill>
                      <a:schemeClr val="tx1"/>
                    </a:solidFill>
                  </a:rPr>
                  <a:t>VP Produktion</a:t>
                </a:r>
              </a:p>
            </p:txBody>
          </p:sp>
          <p:sp>
            <p:nvSpPr>
              <p:cNvPr id="41" name="Rechteck 40" descr="Platzhalter für Profilfoto">
                <a:extLst>
                  <a:ext uri="{FF2B5EF4-FFF2-40B4-BE49-F238E27FC236}">
                    <a16:creationId xmlns:a16="http://schemas.microsoft.com/office/drawing/2014/main" id="{E236DF4F-76C5-4BA3-827A-0373211E13C6}"/>
                  </a:ext>
                </a:extLst>
              </p:cNvPr>
              <p:cNvSpPr/>
              <p:nvPr/>
            </p:nvSpPr>
            <p:spPr>
              <a:xfrm>
                <a:off x="8130882" y="3769829"/>
                <a:ext cx="612000" cy="612000"/>
              </a:xfrm>
              <a:prstGeom prst="rect">
                <a:avLst/>
              </a:prstGeom>
              <a:blipFill>
                <a:blip r:embed="rId20" cstate="print">
                  <a:extLst>
                    <a:ext uri="{BEBA8EAE-BF5A-486C-A8C5-ECC9F3942E4B}">
                      <a14:imgProps xmlns:a14="http://schemas.microsoft.com/office/drawing/2010/main">
                        <a14:imgLayer r:embed="rId21">
                          <a14:imgEffect>
                            <a14:saturation sat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 l="-3335" t="-803" r="-1052" b="-3066"/>
                </a:stretch>
              </a:blipFill>
              <a:ln>
                <a:noFill/>
              </a:ln>
            </p:spPr>
            <p:style>
              <a:lnRef idx="1">
                <a:scrgbClr r="0" g="0" b="0"/>
              </a:lnRef>
              <a:fillRef idx="1">
                <a:scrgbClr r="0" g="0" b="0"/>
              </a:fillRef>
              <a:effectRef idx="1">
                <a:schemeClr val="dk2">
                  <a:tint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2">
                  <a:hueOff val="0"/>
                  <a:satOff val="0"/>
                  <a:lumOff val="0"/>
                  <a:alphaOff val="0"/>
                </a:schemeClr>
              </a:fontRef>
            </p:style>
          </p:sp>
        </p:grpSp>
        <p:sp>
          <p:nvSpPr>
            <p:cNvPr id="42" name="Rechteck 41" descr="Profil ohne Foto">
              <a:extLst>
                <a:ext uri="{FF2B5EF4-FFF2-40B4-BE49-F238E27FC236}">
                  <a16:creationId xmlns:a16="http://schemas.microsoft.com/office/drawing/2014/main" id="{21C87809-31C8-4D7C-9755-C3ADC19624D4}"/>
                </a:ext>
              </a:extLst>
            </p:cNvPr>
            <p:cNvSpPr/>
            <p:nvPr/>
          </p:nvSpPr>
          <p:spPr>
            <a:xfrm>
              <a:off x="8352745" y="4531463"/>
              <a:ext cx="1332000" cy="468000"/>
            </a:xfrm>
            <a:prstGeom prst="rect">
              <a:avLst/>
            </a:prstGeom>
            <a:solidFill>
              <a:schemeClr val="bg1"/>
            </a:solidFill>
            <a:scene3d>
              <a:camera prst="orthographicFront"/>
              <a:lightRig rig="flat" dir="t"/>
            </a:scene3d>
            <a:sp3d prstMaterial="dkEdge"/>
          </p:spPr>
          <p:style>
            <a:lnRef idx="0">
              <a:schemeClr val="lt2">
                <a:hueOff val="0"/>
                <a:satOff val="0"/>
                <a:lumOff val="0"/>
                <a:alphaOff val="0"/>
              </a:schemeClr>
            </a:lnRef>
            <a:fillRef idx="2">
              <a:schemeClr val="dk2">
                <a:hueOff val="0"/>
                <a:satOff val="0"/>
                <a:lumOff val="0"/>
                <a:alphaOff val="0"/>
              </a:schemeClr>
            </a:fillRef>
            <a:effectRef idx="1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144000" tIns="5080" rIns="5080" bIns="5080" numCol="1" spcCol="1270" rtlCol="0" anchor="ctr" anchorCtr="0">
              <a:noAutofit/>
            </a:bodyPr>
            <a:lstStyle/>
            <a:p>
              <a:pPr defTabSz="3556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1000">
                  <a:solidFill>
                    <a:schemeClr val="tx1"/>
                  </a:solidFill>
                </a:rPr>
                <a:t>BRIGITTE OTTO</a:t>
              </a:r>
              <a:br>
                <a:rPr lang="de-DE" sz="1000">
                  <a:solidFill>
                    <a:schemeClr val="tx1"/>
                  </a:solidFill>
                </a:rPr>
              </a:br>
              <a:r>
                <a:rPr lang="de-DE" sz="900">
                  <a:solidFill>
                    <a:schemeClr val="tx1"/>
                  </a:solidFill>
                </a:rPr>
                <a:t>Produktionsleiter</a:t>
              </a:r>
            </a:p>
          </p:txBody>
        </p:sp>
        <p:sp>
          <p:nvSpPr>
            <p:cNvPr id="57" name="Rechteck 56" descr="Profil ohne Foto">
              <a:extLst>
                <a:ext uri="{FF2B5EF4-FFF2-40B4-BE49-F238E27FC236}">
                  <a16:creationId xmlns:a16="http://schemas.microsoft.com/office/drawing/2014/main" id="{DB857A3D-4F0C-4143-B6E8-7E519AE1FFA9}"/>
                </a:ext>
              </a:extLst>
            </p:cNvPr>
            <p:cNvSpPr/>
            <p:nvPr/>
          </p:nvSpPr>
          <p:spPr>
            <a:xfrm>
              <a:off x="8352745" y="5017690"/>
              <a:ext cx="1332000" cy="468000"/>
            </a:xfrm>
            <a:prstGeom prst="rect">
              <a:avLst/>
            </a:prstGeom>
            <a:solidFill>
              <a:schemeClr val="bg1"/>
            </a:solidFill>
            <a:scene3d>
              <a:camera prst="orthographicFront"/>
              <a:lightRig rig="flat" dir="t"/>
            </a:scene3d>
            <a:sp3d prstMaterial="dkEdge"/>
          </p:spPr>
          <p:style>
            <a:lnRef idx="0">
              <a:schemeClr val="lt2">
                <a:hueOff val="0"/>
                <a:satOff val="0"/>
                <a:lumOff val="0"/>
                <a:alphaOff val="0"/>
              </a:schemeClr>
            </a:lnRef>
            <a:fillRef idx="2">
              <a:schemeClr val="dk2">
                <a:hueOff val="0"/>
                <a:satOff val="0"/>
                <a:lumOff val="0"/>
                <a:alphaOff val="0"/>
              </a:schemeClr>
            </a:fillRef>
            <a:effectRef idx="1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144000" tIns="5080" rIns="5080" bIns="5080" numCol="1" spcCol="1270" rtlCol="0" anchor="ctr" anchorCtr="0">
              <a:noAutofit/>
            </a:bodyPr>
            <a:lstStyle/>
            <a:p>
              <a:pPr defTabSz="3556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1000">
                  <a:solidFill>
                    <a:schemeClr val="tx1"/>
                  </a:solidFill>
                </a:rPr>
                <a:t>SOFIA STEIN</a:t>
              </a:r>
              <a:br>
                <a:rPr lang="de-DE" sz="1000">
                  <a:solidFill>
                    <a:schemeClr val="tx1"/>
                  </a:solidFill>
                </a:rPr>
              </a:br>
              <a:r>
                <a:rPr lang="de-DE" sz="900">
                  <a:solidFill>
                    <a:schemeClr val="tx1"/>
                  </a:solidFill>
                </a:rPr>
                <a:t>Helpdesk</a:t>
              </a:r>
            </a:p>
          </p:txBody>
        </p:sp>
        <p:grpSp>
          <p:nvGrpSpPr>
            <p:cNvPr id="130" name="Gruppe 129" descr="Profil ohne Foto">
              <a:extLst>
                <a:ext uri="{FF2B5EF4-FFF2-40B4-BE49-F238E27FC236}">
                  <a16:creationId xmlns:a16="http://schemas.microsoft.com/office/drawing/2014/main" id="{201E7554-4048-4476-86DB-5292DACDD352}"/>
                </a:ext>
              </a:extLst>
            </p:cNvPr>
            <p:cNvGrpSpPr/>
            <p:nvPr/>
          </p:nvGrpSpPr>
          <p:grpSpPr>
            <a:xfrm>
              <a:off x="8207911" y="5503686"/>
              <a:ext cx="1585474" cy="774090"/>
              <a:chOff x="8207911" y="5503686"/>
              <a:chExt cx="1585474" cy="774090"/>
            </a:xfrm>
          </p:grpSpPr>
          <p:pic>
            <p:nvPicPr>
              <p:cNvPr id="67" name="Bild 66" descr="Schatten">
                <a:extLst>
                  <a:ext uri="{FF2B5EF4-FFF2-40B4-BE49-F238E27FC236}">
                    <a16:creationId xmlns:a16="http://schemas.microsoft.com/office/drawing/2014/main" id="{90909F5F-CC0F-4B0A-9BA6-E93BB128457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267" t="62187" r="9778" b="8282"/>
              <a:stretch/>
            </p:blipFill>
            <p:spPr>
              <a:xfrm>
                <a:off x="8207911" y="5576592"/>
                <a:ext cx="1585474" cy="701184"/>
              </a:xfrm>
              <a:prstGeom prst="rect">
                <a:avLst/>
              </a:prstGeom>
            </p:spPr>
          </p:pic>
          <p:sp>
            <p:nvSpPr>
              <p:cNvPr id="73" name="Rechteck 72">
                <a:extLst>
                  <a:ext uri="{FF2B5EF4-FFF2-40B4-BE49-F238E27FC236}">
                    <a16:creationId xmlns:a16="http://schemas.microsoft.com/office/drawing/2014/main" id="{FA86FEDF-E8E0-4EA9-AEA7-9D8847E639B8}"/>
                  </a:ext>
                </a:extLst>
              </p:cNvPr>
              <p:cNvSpPr/>
              <p:nvPr/>
            </p:nvSpPr>
            <p:spPr>
              <a:xfrm>
                <a:off x="8352745" y="5503686"/>
                <a:ext cx="1332000" cy="468000"/>
              </a:xfrm>
              <a:prstGeom prst="rect">
                <a:avLst/>
              </a:prstGeom>
              <a:solidFill>
                <a:schemeClr val="bg1"/>
              </a:solidFill>
              <a:scene3d>
                <a:camera prst="orthographicFront"/>
                <a:lightRig rig="flat" dir="t"/>
              </a:scene3d>
              <a:sp3d prstMaterial="dkEdge"/>
            </p:spPr>
            <p:style>
              <a:lnRef idx="0">
                <a:schemeClr val="lt2">
                  <a:hueOff val="0"/>
                  <a:satOff val="0"/>
                  <a:lumOff val="0"/>
                  <a:alphaOff val="0"/>
                </a:schemeClr>
              </a:lnRef>
              <a:fillRef idx="2">
                <a:schemeClr val="dk2">
                  <a:hueOff val="0"/>
                  <a:satOff val="0"/>
                  <a:lumOff val="0"/>
                  <a:alphaOff val="0"/>
                </a:schemeClr>
              </a:fillRef>
              <a:effectRef idx="1">
                <a:schemeClr val="dk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/>
              </a:fontRef>
            </p:style>
            <p:txBody>
              <a:bodyPr spcFirstLastPara="0" vert="horz" wrap="square" lIns="144000" tIns="5080" rIns="5080" bIns="5080" numCol="1" spcCol="1270" rtlCol="0" anchor="ctr" anchorCtr="0">
                <a:noAutofit/>
              </a:bodyPr>
              <a:lstStyle/>
              <a:p>
                <a:pPr defTabSz="355600" rtl="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de-DE" sz="1000">
                    <a:solidFill>
                      <a:schemeClr val="tx1"/>
                    </a:solidFill>
                  </a:rPr>
                  <a:t>LENI MARTIN</a:t>
                </a:r>
                <a:br>
                  <a:rPr lang="de-DE" sz="1000">
                    <a:solidFill>
                      <a:schemeClr val="tx1"/>
                    </a:solidFill>
                  </a:rPr>
                </a:br>
                <a:r>
                  <a:rPr lang="de-DE" sz="900">
                    <a:solidFill>
                      <a:schemeClr val="tx1"/>
                    </a:solidFill>
                  </a:rPr>
                  <a:t>Buchhaltung</a:t>
                </a:r>
              </a:p>
            </p:txBody>
          </p:sp>
        </p:grpSp>
        <p:sp>
          <p:nvSpPr>
            <p:cNvPr id="81" name="Ellipse 80">
              <a:extLst>
                <a:ext uri="{FF2B5EF4-FFF2-40B4-BE49-F238E27FC236}">
                  <a16:creationId xmlns:a16="http://schemas.microsoft.com/office/drawing/2014/main" id="{3533B7E3-30DF-4184-A167-5BDF13AFB384}"/>
                </a:ext>
              </a:extLst>
            </p:cNvPr>
            <p:cNvSpPr/>
            <p:nvPr/>
          </p:nvSpPr>
          <p:spPr>
            <a:xfrm>
              <a:off x="8161189" y="4388832"/>
              <a:ext cx="72000" cy="72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de-DE"/>
            </a:p>
          </p:txBody>
        </p:sp>
      </p:grpSp>
      <p:grpSp>
        <p:nvGrpSpPr>
          <p:cNvPr id="137" name="Gruppe 136" descr="Hierarchieebene 3, Element 6">
            <a:extLst>
              <a:ext uri="{FF2B5EF4-FFF2-40B4-BE49-F238E27FC236}">
                <a16:creationId xmlns:a16="http://schemas.microsoft.com/office/drawing/2014/main" id="{19152A78-3530-4CA4-8C6E-6DD7A1A4DF12}"/>
              </a:ext>
            </a:extLst>
          </p:cNvPr>
          <p:cNvGrpSpPr/>
          <p:nvPr/>
        </p:nvGrpSpPr>
        <p:grpSpPr>
          <a:xfrm>
            <a:off x="9844566" y="3733829"/>
            <a:ext cx="1888331" cy="2059542"/>
            <a:chOff x="9844566" y="3733829"/>
            <a:chExt cx="1888331" cy="2059542"/>
          </a:xfrm>
        </p:grpSpPr>
        <p:cxnSp>
          <p:nvCxnSpPr>
            <p:cNvPr id="84" name="Verbinder: Winkel 83">
              <a:extLst>
                <a:ext uri="{FF2B5EF4-FFF2-40B4-BE49-F238E27FC236}">
                  <a16:creationId xmlns:a16="http://schemas.microsoft.com/office/drawing/2014/main" id="{F9DE7F93-F448-4E7B-9745-EA4D5CEF5F34}"/>
                </a:ext>
              </a:extLst>
            </p:cNvPr>
            <p:cNvCxnSpPr>
              <a:cxnSpLocks/>
              <a:stCxn id="83" idx="4"/>
              <a:endCxn id="46" idx="1"/>
            </p:cNvCxnSpPr>
            <p:nvPr/>
          </p:nvCxnSpPr>
          <p:spPr>
            <a:xfrm rot="16200000" flipH="1">
              <a:off x="9992251" y="4535368"/>
              <a:ext cx="304631" cy="155557"/>
            </a:xfrm>
            <a:prstGeom prst="bentConnector2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Verbinder: Winkel 89">
              <a:extLst>
                <a:ext uri="{FF2B5EF4-FFF2-40B4-BE49-F238E27FC236}">
                  <a16:creationId xmlns:a16="http://schemas.microsoft.com/office/drawing/2014/main" id="{6FD79C4A-D758-478C-B730-879233D85DCC}"/>
                </a:ext>
              </a:extLst>
            </p:cNvPr>
            <p:cNvCxnSpPr>
              <a:cxnSpLocks/>
              <a:stCxn id="83" idx="4"/>
              <a:endCxn id="72" idx="1"/>
            </p:cNvCxnSpPr>
            <p:nvPr/>
          </p:nvCxnSpPr>
          <p:spPr>
            <a:xfrm rot="16200000" flipH="1">
              <a:off x="9761965" y="4765655"/>
              <a:ext cx="790858" cy="181212"/>
            </a:xfrm>
            <a:prstGeom prst="bentConnector2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8" name="Gruppe 127" descr="Profil mit Foto">
              <a:extLst>
                <a:ext uri="{FF2B5EF4-FFF2-40B4-BE49-F238E27FC236}">
                  <a16:creationId xmlns:a16="http://schemas.microsoft.com/office/drawing/2014/main" id="{F7196609-6609-4759-9C8A-BFBD02F557F2}"/>
                </a:ext>
              </a:extLst>
            </p:cNvPr>
            <p:cNvGrpSpPr/>
            <p:nvPr/>
          </p:nvGrpSpPr>
          <p:grpSpPr>
            <a:xfrm>
              <a:off x="9844566" y="3733829"/>
              <a:ext cx="1888331" cy="974402"/>
              <a:chOff x="9844566" y="3733829"/>
              <a:chExt cx="1888331" cy="974402"/>
            </a:xfrm>
          </p:grpSpPr>
          <p:pic>
            <p:nvPicPr>
              <p:cNvPr id="62" name="Bild 61" descr="Schatten">
                <a:extLst>
                  <a:ext uri="{FF2B5EF4-FFF2-40B4-BE49-F238E27FC236}">
                    <a16:creationId xmlns:a16="http://schemas.microsoft.com/office/drawing/2014/main" id="{50D18916-E99D-496A-A33F-1356C5F51F4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267" t="62187" r="9778" b="8282"/>
              <a:stretch/>
            </p:blipFill>
            <p:spPr>
              <a:xfrm>
                <a:off x="9844566" y="4007047"/>
                <a:ext cx="1888331" cy="701184"/>
              </a:xfrm>
              <a:prstGeom prst="rect">
                <a:avLst/>
              </a:prstGeom>
            </p:spPr>
          </p:pic>
          <p:sp>
            <p:nvSpPr>
              <p:cNvPr id="44" name="Rechteck 43">
                <a:extLst>
                  <a:ext uri="{FF2B5EF4-FFF2-40B4-BE49-F238E27FC236}">
                    <a16:creationId xmlns:a16="http://schemas.microsoft.com/office/drawing/2014/main" id="{E8F135B0-49E9-49ED-A27C-901D249A56ED}"/>
                  </a:ext>
                </a:extLst>
              </p:cNvPr>
              <p:cNvSpPr/>
              <p:nvPr/>
            </p:nvSpPr>
            <p:spPr>
              <a:xfrm>
                <a:off x="9960000" y="3733829"/>
                <a:ext cx="1620000" cy="684000"/>
              </a:xfrm>
              <a:prstGeom prst="rect">
                <a:avLst/>
              </a:prstGeom>
              <a:solidFill>
                <a:schemeClr val="bg1"/>
              </a:solidFill>
              <a:scene3d>
                <a:camera prst="orthographicFront"/>
                <a:lightRig rig="flat" dir="t"/>
              </a:scene3d>
              <a:sp3d prstMaterial="dkEdge"/>
            </p:spPr>
            <p:style>
              <a:lnRef idx="0">
                <a:schemeClr val="lt2">
                  <a:hueOff val="0"/>
                  <a:satOff val="0"/>
                  <a:lumOff val="0"/>
                  <a:alphaOff val="0"/>
                </a:schemeClr>
              </a:lnRef>
              <a:fillRef idx="2">
                <a:schemeClr val="dk2">
                  <a:hueOff val="0"/>
                  <a:satOff val="0"/>
                  <a:lumOff val="0"/>
                  <a:alphaOff val="0"/>
                </a:schemeClr>
              </a:fillRef>
              <a:effectRef idx="1">
                <a:schemeClr val="dk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/>
              </a:fontRef>
            </p:style>
            <p:txBody>
              <a:bodyPr spcFirstLastPara="0" vert="horz" wrap="square" lIns="720000" tIns="5080" rIns="5080" bIns="5080" numCol="1" spcCol="1270" rtlCol="0" anchor="ctr" anchorCtr="0">
                <a:noAutofit/>
              </a:bodyPr>
              <a:lstStyle/>
              <a:p>
                <a:pPr defTabSz="355600" rtl="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de-DE" sz="1000">
                    <a:solidFill>
                      <a:schemeClr val="tx1"/>
                    </a:solidFill>
                  </a:rPr>
                  <a:t>IAN HANSSON</a:t>
                </a:r>
                <a:br>
                  <a:rPr lang="de-DE" sz="1000">
                    <a:solidFill>
                      <a:schemeClr val="tx1"/>
                    </a:solidFill>
                  </a:rPr>
                </a:br>
                <a:r>
                  <a:rPr lang="de-DE" sz="900">
                    <a:solidFill>
                      <a:schemeClr val="tx1"/>
                    </a:solidFill>
                  </a:rPr>
                  <a:t>VP Transport</a:t>
                </a:r>
              </a:p>
            </p:txBody>
          </p:sp>
          <p:sp>
            <p:nvSpPr>
              <p:cNvPr id="45" name="Rechteck 44" descr="Platzhalter für Profilfoto">
                <a:extLst>
                  <a:ext uri="{FF2B5EF4-FFF2-40B4-BE49-F238E27FC236}">
                    <a16:creationId xmlns:a16="http://schemas.microsoft.com/office/drawing/2014/main" id="{2E474AE7-4762-4AD4-8E1E-D695F7A45877}"/>
                  </a:ext>
                </a:extLst>
              </p:cNvPr>
              <p:cNvSpPr/>
              <p:nvPr/>
            </p:nvSpPr>
            <p:spPr>
              <a:xfrm>
                <a:off x="10000482" y="3769829"/>
                <a:ext cx="612000" cy="612000"/>
              </a:xfrm>
              <a:prstGeom prst="rect">
                <a:avLst/>
              </a:prstGeom>
              <a:blipFill>
                <a:blip r:embed="rId22" cstate="print">
                  <a:extLst>
                    <a:ext uri="{BEBA8EAE-BF5A-486C-A8C5-ECC9F3942E4B}">
                      <a14:imgProps xmlns:a14="http://schemas.microsoft.com/office/drawing/2010/main">
                        <a14:imgLayer r:embed="rId23">
                          <a14:imgEffect>
                            <a14:saturation sat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 l="-252" t="-2515" r="-2776" b="-1"/>
                </a:stretch>
              </a:blipFill>
              <a:ln>
                <a:noFill/>
              </a:ln>
            </p:spPr>
            <p:style>
              <a:lnRef idx="1">
                <a:scrgbClr r="0" g="0" b="0"/>
              </a:lnRef>
              <a:fillRef idx="1">
                <a:scrgbClr r="0" g="0" b="0"/>
              </a:fillRef>
              <a:effectRef idx="1">
                <a:schemeClr val="dk2">
                  <a:tint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2">
                  <a:hueOff val="0"/>
                  <a:satOff val="0"/>
                  <a:lumOff val="0"/>
                  <a:alphaOff val="0"/>
                </a:schemeClr>
              </a:fontRef>
            </p:style>
          </p:sp>
        </p:grpSp>
        <p:sp>
          <p:nvSpPr>
            <p:cNvPr id="46" name="Rechteck 45" descr="Profil ohne Foto">
              <a:extLst>
                <a:ext uri="{FF2B5EF4-FFF2-40B4-BE49-F238E27FC236}">
                  <a16:creationId xmlns:a16="http://schemas.microsoft.com/office/drawing/2014/main" id="{F8C3D048-77BC-4EEC-91A9-96B3CF758126}"/>
                </a:ext>
              </a:extLst>
            </p:cNvPr>
            <p:cNvSpPr/>
            <p:nvPr/>
          </p:nvSpPr>
          <p:spPr>
            <a:xfrm>
              <a:off x="10222345" y="4531463"/>
              <a:ext cx="1332000" cy="468000"/>
            </a:xfrm>
            <a:prstGeom prst="rect">
              <a:avLst/>
            </a:prstGeom>
            <a:solidFill>
              <a:schemeClr val="bg1"/>
            </a:solidFill>
            <a:scene3d>
              <a:camera prst="orthographicFront"/>
              <a:lightRig rig="flat" dir="t"/>
            </a:scene3d>
            <a:sp3d prstMaterial="dkEdge"/>
          </p:spPr>
          <p:style>
            <a:lnRef idx="0">
              <a:schemeClr val="lt2">
                <a:hueOff val="0"/>
                <a:satOff val="0"/>
                <a:lumOff val="0"/>
                <a:alphaOff val="0"/>
              </a:schemeClr>
            </a:lnRef>
            <a:fillRef idx="2">
              <a:schemeClr val="dk2">
                <a:hueOff val="0"/>
                <a:satOff val="0"/>
                <a:lumOff val="0"/>
                <a:alphaOff val="0"/>
              </a:schemeClr>
            </a:fillRef>
            <a:effectRef idx="1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144000" tIns="5080" rIns="5080" bIns="5080" numCol="1" spcCol="1270" rtlCol="0" anchor="ctr" anchorCtr="0">
              <a:noAutofit/>
            </a:bodyPr>
            <a:lstStyle/>
            <a:p>
              <a:pPr defTabSz="3556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1000">
                  <a:solidFill>
                    <a:schemeClr val="tx1"/>
                  </a:solidFill>
                </a:rPr>
                <a:t>ALINA MÖLLER</a:t>
              </a:r>
              <a:br>
                <a:rPr lang="de-DE" sz="1000">
                  <a:solidFill>
                    <a:schemeClr val="tx1"/>
                  </a:solidFill>
                </a:rPr>
              </a:br>
              <a:r>
                <a:rPr lang="de-DE" sz="900">
                  <a:solidFill>
                    <a:schemeClr val="tx1"/>
                  </a:solidFill>
                </a:rPr>
                <a:t>Versand</a:t>
              </a:r>
            </a:p>
          </p:txBody>
        </p:sp>
        <p:grpSp>
          <p:nvGrpSpPr>
            <p:cNvPr id="129" name="Gruppe 128" descr="Profil ohne Foto">
              <a:extLst>
                <a:ext uri="{FF2B5EF4-FFF2-40B4-BE49-F238E27FC236}">
                  <a16:creationId xmlns:a16="http://schemas.microsoft.com/office/drawing/2014/main" id="{C81A3EDF-8652-466F-9954-120760DC77C9}"/>
                </a:ext>
              </a:extLst>
            </p:cNvPr>
            <p:cNvGrpSpPr/>
            <p:nvPr/>
          </p:nvGrpSpPr>
          <p:grpSpPr>
            <a:xfrm>
              <a:off x="10095608" y="5017690"/>
              <a:ext cx="1585474" cy="775681"/>
              <a:chOff x="10095608" y="5017690"/>
              <a:chExt cx="1585474" cy="775681"/>
            </a:xfrm>
          </p:grpSpPr>
          <p:pic>
            <p:nvPicPr>
              <p:cNvPr id="68" name="Bild 67" descr="Schatten">
                <a:extLst>
                  <a:ext uri="{FF2B5EF4-FFF2-40B4-BE49-F238E27FC236}">
                    <a16:creationId xmlns:a16="http://schemas.microsoft.com/office/drawing/2014/main" id="{D456CE2E-F2F5-4AA3-A20B-C165767E7D1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267" t="62187" r="9778" b="8282"/>
              <a:stretch/>
            </p:blipFill>
            <p:spPr>
              <a:xfrm>
                <a:off x="10095608" y="5092187"/>
                <a:ext cx="1585474" cy="701184"/>
              </a:xfrm>
              <a:prstGeom prst="rect">
                <a:avLst/>
              </a:prstGeom>
            </p:spPr>
          </p:pic>
          <p:sp>
            <p:nvSpPr>
              <p:cNvPr id="72" name="Rechteck 71">
                <a:extLst>
                  <a:ext uri="{FF2B5EF4-FFF2-40B4-BE49-F238E27FC236}">
                    <a16:creationId xmlns:a16="http://schemas.microsoft.com/office/drawing/2014/main" id="{2A01D5F0-17E0-4B28-9211-F27BC8BFC4F3}"/>
                  </a:ext>
                </a:extLst>
              </p:cNvPr>
              <p:cNvSpPr/>
              <p:nvPr/>
            </p:nvSpPr>
            <p:spPr>
              <a:xfrm>
                <a:off x="10248000" y="5017690"/>
                <a:ext cx="1332000" cy="468000"/>
              </a:xfrm>
              <a:prstGeom prst="rect">
                <a:avLst/>
              </a:prstGeom>
              <a:solidFill>
                <a:schemeClr val="bg1"/>
              </a:solidFill>
              <a:scene3d>
                <a:camera prst="orthographicFront"/>
                <a:lightRig rig="flat" dir="t"/>
              </a:scene3d>
              <a:sp3d prstMaterial="dkEdge"/>
            </p:spPr>
            <p:style>
              <a:lnRef idx="0">
                <a:schemeClr val="lt2">
                  <a:hueOff val="0"/>
                  <a:satOff val="0"/>
                  <a:lumOff val="0"/>
                  <a:alphaOff val="0"/>
                </a:schemeClr>
              </a:lnRef>
              <a:fillRef idx="2">
                <a:schemeClr val="dk2">
                  <a:hueOff val="0"/>
                  <a:satOff val="0"/>
                  <a:lumOff val="0"/>
                  <a:alphaOff val="0"/>
                </a:schemeClr>
              </a:fillRef>
              <a:effectRef idx="1">
                <a:schemeClr val="dk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/>
              </a:fontRef>
            </p:style>
            <p:txBody>
              <a:bodyPr spcFirstLastPara="0" vert="horz" wrap="square" lIns="144000" tIns="5080" rIns="5080" bIns="5080" numCol="1" spcCol="1270" rtlCol="0" anchor="ctr" anchorCtr="0">
                <a:noAutofit/>
              </a:bodyPr>
              <a:lstStyle/>
              <a:p>
                <a:pPr defTabSz="355600" rtl="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de-DE" sz="1000">
                    <a:solidFill>
                      <a:schemeClr val="tx1"/>
                    </a:solidFill>
                  </a:rPr>
                  <a:t>JENS MARTENSSON</a:t>
                </a:r>
                <a:br>
                  <a:rPr lang="de-DE" sz="1000">
                    <a:solidFill>
                      <a:schemeClr val="tx1"/>
                    </a:solidFill>
                  </a:rPr>
                </a:br>
                <a:r>
                  <a:rPr lang="de-DE" sz="1000">
                    <a:solidFill>
                      <a:schemeClr val="tx1"/>
                    </a:solidFill>
                  </a:rPr>
                  <a:t>Anlagen</a:t>
                </a:r>
              </a:p>
            </p:txBody>
          </p:sp>
        </p:grpSp>
        <p:sp>
          <p:nvSpPr>
            <p:cNvPr id="83" name="Ellipse 82">
              <a:extLst>
                <a:ext uri="{FF2B5EF4-FFF2-40B4-BE49-F238E27FC236}">
                  <a16:creationId xmlns:a16="http://schemas.microsoft.com/office/drawing/2014/main" id="{D967BF36-6D91-4A11-8C11-A25B304AE679}"/>
                </a:ext>
              </a:extLst>
            </p:cNvPr>
            <p:cNvSpPr/>
            <p:nvPr/>
          </p:nvSpPr>
          <p:spPr>
            <a:xfrm>
              <a:off x="10030788" y="4388832"/>
              <a:ext cx="72000" cy="72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de-DE"/>
            </a:p>
          </p:txBody>
        </p:sp>
      </p:grpSp>
      <p:cxnSp>
        <p:nvCxnSpPr>
          <p:cNvPr id="98" name="Verbinder: Winkel 97" descr="Hierarchielinien">
            <a:extLst>
              <a:ext uri="{FF2B5EF4-FFF2-40B4-BE49-F238E27FC236}">
                <a16:creationId xmlns:a16="http://schemas.microsoft.com/office/drawing/2014/main" id="{D13F7E87-4582-40C2-94E3-F6320D996798}"/>
              </a:ext>
            </a:extLst>
          </p:cNvPr>
          <p:cNvCxnSpPr>
            <a:cxnSpLocks/>
            <a:stCxn id="22" idx="2"/>
            <a:endCxn id="44" idx="0"/>
          </p:cNvCxnSpPr>
          <p:nvPr/>
        </p:nvCxnSpPr>
        <p:spPr>
          <a:xfrm rot="16200000" flipH="1">
            <a:off x="7932678" y="896507"/>
            <a:ext cx="1000644" cy="4674000"/>
          </a:xfrm>
          <a:prstGeom prst="bentConnector3">
            <a:avLst>
              <a:gd name="adj1" fmla="val 86172"/>
            </a:avLst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Verbinder: Winkel 98" descr="Hierarchielinien">
            <a:extLst>
              <a:ext uri="{FF2B5EF4-FFF2-40B4-BE49-F238E27FC236}">
                <a16:creationId xmlns:a16="http://schemas.microsoft.com/office/drawing/2014/main" id="{0F1C06F4-2481-40A9-A7A8-930B756F30EC}"/>
              </a:ext>
            </a:extLst>
          </p:cNvPr>
          <p:cNvCxnSpPr>
            <a:cxnSpLocks/>
            <a:stCxn id="22" idx="2"/>
            <a:endCxn id="24" idx="0"/>
          </p:cNvCxnSpPr>
          <p:nvPr/>
        </p:nvCxnSpPr>
        <p:spPr>
          <a:xfrm rot="5400000">
            <a:off x="3258678" y="896507"/>
            <a:ext cx="1000644" cy="4674000"/>
          </a:xfrm>
          <a:prstGeom prst="bentConnector3">
            <a:avLst>
              <a:gd name="adj1" fmla="val 86172"/>
            </a:avLst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Gerader Verbinder 104" descr="Hierarchielinien">
            <a:extLst>
              <a:ext uri="{FF2B5EF4-FFF2-40B4-BE49-F238E27FC236}">
                <a16:creationId xmlns:a16="http://schemas.microsoft.com/office/drawing/2014/main" id="{2941C472-2906-48B9-AFCF-945E11AFC270}"/>
              </a:ext>
            </a:extLst>
          </p:cNvPr>
          <p:cNvCxnSpPr>
            <a:cxnSpLocks/>
          </p:cNvCxnSpPr>
          <p:nvPr/>
        </p:nvCxnSpPr>
        <p:spPr>
          <a:xfrm>
            <a:off x="3291600" y="3600450"/>
            <a:ext cx="0" cy="139729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Gerader Verbinder 106" descr="Hierarchielinien">
            <a:extLst>
              <a:ext uri="{FF2B5EF4-FFF2-40B4-BE49-F238E27FC236}">
                <a16:creationId xmlns:a16="http://schemas.microsoft.com/office/drawing/2014/main" id="{E3DCB0D7-7DCF-451E-AF07-180A1084FA96}"/>
              </a:ext>
            </a:extLst>
          </p:cNvPr>
          <p:cNvCxnSpPr>
            <a:cxnSpLocks/>
          </p:cNvCxnSpPr>
          <p:nvPr/>
        </p:nvCxnSpPr>
        <p:spPr>
          <a:xfrm>
            <a:off x="5161200" y="3600450"/>
            <a:ext cx="0" cy="139729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Gerader Verbinder 108" descr="Hierarchielinien">
            <a:extLst>
              <a:ext uri="{FF2B5EF4-FFF2-40B4-BE49-F238E27FC236}">
                <a16:creationId xmlns:a16="http://schemas.microsoft.com/office/drawing/2014/main" id="{2BC65502-671D-4CF6-90D6-96E15B4593B0}"/>
              </a:ext>
            </a:extLst>
          </p:cNvPr>
          <p:cNvCxnSpPr>
            <a:cxnSpLocks/>
          </p:cNvCxnSpPr>
          <p:nvPr/>
        </p:nvCxnSpPr>
        <p:spPr>
          <a:xfrm>
            <a:off x="7030800" y="3600450"/>
            <a:ext cx="0" cy="139729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Gerader Verbinder 110" descr="Hierarchielinien">
            <a:extLst>
              <a:ext uri="{FF2B5EF4-FFF2-40B4-BE49-F238E27FC236}">
                <a16:creationId xmlns:a16="http://schemas.microsoft.com/office/drawing/2014/main" id="{88D688D4-3F2D-4EA8-9BD3-34D2E03882AF}"/>
              </a:ext>
            </a:extLst>
          </p:cNvPr>
          <p:cNvCxnSpPr>
            <a:cxnSpLocks/>
          </p:cNvCxnSpPr>
          <p:nvPr/>
        </p:nvCxnSpPr>
        <p:spPr>
          <a:xfrm>
            <a:off x="8900400" y="3600450"/>
            <a:ext cx="0" cy="139729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rafik 4">
            <a:extLst>
              <a:ext uri="{FF2B5EF4-FFF2-40B4-BE49-F238E27FC236}">
                <a16:creationId xmlns:a16="http://schemas.microsoft.com/office/drawing/2014/main" id="{2FED08FF-D723-400D-B86B-B0F86488A62E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8868562" y="-191127"/>
            <a:ext cx="2552008" cy="2552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609746"/>
      </p:ext>
    </p:extLst>
  </p:cSld>
  <p:clrMapOvr>
    <a:masterClrMapping/>
  </p:clrMapOvr>
  <p:transition spd="slow">
    <p:randomBar dir="vert"/>
    <p:sndAc>
      <p:stSnd>
        <p:snd r:embed="rId3" name="breeze.wav"/>
      </p:stSnd>
    </p:sndAc>
  </p:transition>
</p:sld>
</file>

<file path=ppt/theme/theme1.xml><?xml version="1.0" encoding="utf-8"?>
<a:theme xmlns:a="http://schemas.openxmlformats.org/drawingml/2006/main" name="Galerie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0104489_TF00283905" id="{0D1841C3-E98C-4BF7-BCC6-70B15A05222E}" vid="{B50F8B39-0BD4-4EFB-980F-0176618C2DC2}"/>
    </a:ext>
  </a:extLst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0" ma:contentTypeDescription="Create a new document." ma:contentTypeScope="" ma:versionID="e39e7e9e36de66d473ce04bb4ab2dbb8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19dc5994665da46609c24125788630d8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3FEDED8-E35B-4671-A59B-7E6AE2473AA8}">
  <ds:schemaRefs>
    <ds:schemaRef ds:uri="http://purl.org/dc/elements/1.1/"/>
    <ds:schemaRef ds:uri="http://schemas.microsoft.com/office/2006/metadata/properties"/>
    <ds:schemaRef ds:uri="http://purl.org/dc/dcmitype/"/>
    <ds:schemaRef ds:uri="71af3243-3dd4-4a8d-8c0d-dd76da1f02a5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16c05727-aa75-4e4a-9b5f-8a80a1165891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1A7690AD-AD19-4D7A-B992-05866A213C2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779192A-373B-43BC-B149-9B7B3B70DE0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Minimales Organigramm</Template>
  <TotalTime>0</TotalTime>
  <Words>81</Words>
  <Application>Microsoft Office PowerPoint</Application>
  <PresentationFormat>Breitbild</PresentationFormat>
  <Paragraphs>21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Gill Sans MT</vt:lpstr>
      <vt:lpstr>Galerie</vt:lpstr>
      <vt:lpstr>Organigramm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2026-01-09T14:23:58Z</dcterms:created>
  <dcterms:modified xsi:type="dcterms:W3CDTF">2026-01-10T15:49:06Z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